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4"/>
    <p:sldMasterId id="2147483675" r:id="rId5"/>
  </p:sldMasterIdLst>
  <p:notesMasterIdLst>
    <p:notesMasterId r:id="rId20"/>
  </p:notesMasterIdLst>
  <p:sldIdLst>
    <p:sldId id="263" r:id="rId6"/>
    <p:sldId id="518" r:id="rId7"/>
    <p:sldId id="519" r:id="rId8"/>
    <p:sldId id="524" r:id="rId9"/>
    <p:sldId id="539" r:id="rId10"/>
    <p:sldId id="257" r:id="rId11"/>
    <p:sldId id="541" r:id="rId12"/>
    <p:sldId id="258" r:id="rId13"/>
    <p:sldId id="544" r:id="rId14"/>
    <p:sldId id="529" r:id="rId15"/>
    <p:sldId id="530" r:id="rId16"/>
    <p:sldId id="543" r:id="rId17"/>
    <p:sldId id="532" r:id="rId18"/>
    <p:sldId id="535" r:id="rId19"/>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FFFF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18" autoAdjust="0"/>
    <p:restoredTop sz="95214" autoAdjust="0"/>
  </p:normalViewPr>
  <p:slideViewPr>
    <p:cSldViewPr snapToGrid="0" snapToObjects="1">
      <p:cViewPr varScale="1">
        <p:scale>
          <a:sx n="110" d="100"/>
          <a:sy n="110" d="100"/>
        </p:scale>
        <p:origin x="259" y="82"/>
      </p:cViewPr>
      <p:guideLst>
        <p:guide orient="horz" pos="1620"/>
        <p:guide pos="2880"/>
      </p:guideLst>
    </p:cSldViewPr>
  </p:slideViewPr>
  <p:notesTextViewPr>
    <p:cViewPr>
      <p:scale>
        <a:sx n="1" d="1"/>
        <a:sy n="1" d="1"/>
      </p:scale>
      <p:origin x="0" y="0"/>
    </p:cViewPr>
  </p:notesTextViewPr>
  <p:sorterViewPr>
    <p:cViewPr>
      <p:scale>
        <a:sx n="100" d="100"/>
        <a:sy n="100" d="100"/>
      </p:scale>
      <p:origin x="0" y="-112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dirty="0" err="1"/>
              <a:t>Number</a:t>
            </a:r>
            <a:r>
              <a:rPr lang="fr-FR" dirty="0"/>
              <a:t> of </a:t>
            </a:r>
            <a:r>
              <a:rPr lang="fr-FR" dirty="0" err="1"/>
              <a:t>researchers</a:t>
            </a:r>
            <a:r>
              <a:rPr lang="fr-FR" dirty="0"/>
              <a:t> /</a:t>
            </a:r>
            <a:r>
              <a:rPr lang="fr-FR" dirty="0" err="1"/>
              <a:t>theme</a:t>
            </a:r>
            <a:endParaRPr lang="fr-FR" dirty="0"/>
          </a:p>
        </c:rich>
      </c:tx>
      <c:layout>
        <c:manualLayout>
          <c:xMode val="edge"/>
          <c:yMode val="edge"/>
          <c:x val="0.14173363436765835"/>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fr-FR"/>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9F9D-4154-8928-952B032B5A2A}"/>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9F9D-4154-8928-952B032B5A2A}"/>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9F9D-4154-8928-952B032B5A2A}"/>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9F9D-4154-8928-952B032B5A2A}"/>
              </c:ext>
            </c:extLst>
          </c:dPt>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fr-FR"/>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Feuil1!$A$4:$A$7</c:f>
              <c:strCache>
                <c:ptCount val="4"/>
                <c:pt idx="0">
                  <c:v>1. Heritage, Global Migration and Mobility</c:v>
                </c:pt>
                <c:pt idx="1">
                  <c:v>2. Digitization of Society</c:v>
                </c:pt>
                <c:pt idx="2">
                  <c:v>3. Social Capital, Mutuality and Volunteering</c:v>
                </c:pt>
                <c:pt idx="3">
                  <c:v>4. Safeguarding Cultural Heritage</c:v>
                </c:pt>
              </c:strCache>
            </c:strRef>
          </c:cat>
          <c:val>
            <c:numRef>
              <c:f>Feuil1!$B$4:$B$7</c:f>
              <c:numCache>
                <c:formatCode>General</c:formatCode>
                <c:ptCount val="4"/>
                <c:pt idx="0">
                  <c:v>32</c:v>
                </c:pt>
                <c:pt idx="1">
                  <c:v>23</c:v>
                </c:pt>
                <c:pt idx="2">
                  <c:v>23</c:v>
                </c:pt>
                <c:pt idx="3">
                  <c:v>35</c:v>
                </c:pt>
              </c:numCache>
            </c:numRef>
          </c:val>
          <c:extLst>
            <c:ext xmlns:c16="http://schemas.microsoft.com/office/drawing/2014/chart" uri="{C3380CC4-5D6E-409C-BE32-E72D297353CC}">
              <c16:uniqueId val="{00000008-9F9D-4154-8928-952B032B5A2A}"/>
            </c:ext>
          </c:extLst>
        </c:ser>
        <c:dLbls>
          <c:dLblPos val="outEnd"/>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r-FR"/>
              <a:t>Themes/Universities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fr-FR"/>
        </a:p>
      </c:txPr>
    </c:title>
    <c:autoTitleDeleted val="0"/>
    <c:plotArea>
      <c:layout/>
      <c:barChart>
        <c:barDir val="col"/>
        <c:grouping val="clustered"/>
        <c:varyColors val="0"/>
        <c:ser>
          <c:idx val="0"/>
          <c:order val="0"/>
          <c:tx>
            <c:strRef>
              <c:f>Feuil1!$A$4</c:f>
              <c:strCache>
                <c:ptCount val="1"/>
                <c:pt idx="0">
                  <c:v>1. Heritage, Global Migration and Mobility</c:v>
                </c:pt>
              </c:strCache>
            </c:strRef>
          </c:tx>
          <c:spPr>
            <a:solidFill>
              <a:schemeClr val="accent1"/>
            </a:solidFill>
            <a:ln>
              <a:noFill/>
            </a:ln>
            <a:effectLst/>
          </c:spPr>
          <c:invertIfNegative val="0"/>
          <c:cat>
            <c:strRef>
              <c:f>Feuil1!$B$3:$I$3</c:f>
              <c:strCache>
                <c:ptCount val="8"/>
                <c:pt idx="0">
                  <c:v>UP1</c:v>
                </c:pt>
                <c:pt idx="1">
                  <c:v>UNIBO</c:v>
                </c:pt>
                <c:pt idx="2">
                  <c:v>JU</c:v>
                </c:pt>
                <c:pt idx="3">
                  <c:v>HU</c:v>
                </c:pt>
                <c:pt idx="4">
                  <c:v>KUL</c:v>
                </c:pt>
                <c:pt idx="5">
                  <c:v>UCM </c:v>
                </c:pt>
                <c:pt idx="6">
                  <c:v>FUB</c:v>
                </c:pt>
                <c:pt idx="7">
                  <c:v>UE</c:v>
                </c:pt>
              </c:strCache>
            </c:strRef>
          </c:cat>
          <c:val>
            <c:numRef>
              <c:f>Feuil1!$B$4:$I$4</c:f>
              <c:numCache>
                <c:formatCode>General</c:formatCode>
                <c:ptCount val="8"/>
                <c:pt idx="0">
                  <c:v>5</c:v>
                </c:pt>
                <c:pt idx="1">
                  <c:v>5</c:v>
                </c:pt>
                <c:pt idx="2">
                  <c:v>8</c:v>
                </c:pt>
                <c:pt idx="3">
                  <c:v>5</c:v>
                </c:pt>
                <c:pt idx="4">
                  <c:v>3</c:v>
                </c:pt>
                <c:pt idx="5">
                  <c:v>1</c:v>
                </c:pt>
                <c:pt idx="6">
                  <c:v>1</c:v>
                </c:pt>
                <c:pt idx="7">
                  <c:v>4</c:v>
                </c:pt>
              </c:numCache>
            </c:numRef>
          </c:val>
          <c:extLst>
            <c:ext xmlns:c16="http://schemas.microsoft.com/office/drawing/2014/chart" uri="{C3380CC4-5D6E-409C-BE32-E72D297353CC}">
              <c16:uniqueId val="{00000000-98E1-4659-ACAB-EF447199C6A2}"/>
            </c:ext>
          </c:extLst>
        </c:ser>
        <c:ser>
          <c:idx val="1"/>
          <c:order val="1"/>
          <c:tx>
            <c:strRef>
              <c:f>Feuil1!$A$5</c:f>
              <c:strCache>
                <c:ptCount val="1"/>
                <c:pt idx="0">
                  <c:v>2. Digitization of Society</c:v>
                </c:pt>
              </c:strCache>
            </c:strRef>
          </c:tx>
          <c:spPr>
            <a:solidFill>
              <a:schemeClr val="accent2"/>
            </a:solidFill>
            <a:ln>
              <a:noFill/>
            </a:ln>
            <a:effectLst/>
          </c:spPr>
          <c:invertIfNegative val="0"/>
          <c:cat>
            <c:strRef>
              <c:f>Feuil1!$B$3:$I$3</c:f>
              <c:strCache>
                <c:ptCount val="8"/>
                <c:pt idx="0">
                  <c:v>UP1</c:v>
                </c:pt>
                <c:pt idx="1">
                  <c:v>UNIBO</c:v>
                </c:pt>
                <c:pt idx="2">
                  <c:v>JU</c:v>
                </c:pt>
                <c:pt idx="3">
                  <c:v>HU</c:v>
                </c:pt>
                <c:pt idx="4">
                  <c:v>KUL</c:v>
                </c:pt>
                <c:pt idx="5">
                  <c:v>UCM </c:v>
                </c:pt>
                <c:pt idx="6">
                  <c:v>FUB</c:v>
                </c:pt>
                <c:pt idx="7">
                  <c:v>UE</c:v>
                </c:pt>
              </c:strCache>
            </c:strRef>
          </c:cat>
          <c:val>
            <c:numRef>
              <c:f>Feuil1!$B$5:$I$5</c:f>
              <c:numCache>
                <c:formatCode>General</c:formatCode>
                <c:ptCount val="8"/>
                <c:pt idx="0">
                  <c:v>6</c:v>
                </c:pt>
                <c:pt idx="1">
                  <c:v>3</c:v>
                </c:pt>
                <c:pt idx="2">
                  <c:v>4</c:v>
                </c:pt>
                <c:pt idx="4">
                  <c:v>1</c:v>
                </c:pt>
                <c:pt idx="6">
                  <c:v>1</c:v>
                </c:pt>
                <c:pt idx="7">
                  <c:v>8</c:v>
                </c:pt>
              </c:numCache>
            </c:numRef>
          </c:val>
          <c:extLst>
            <c:ext xmlns:c16="http://schemas.microsoft.com/office/drawing/2014/chart" uri="{C3380CC4-5D6E-409C-BE32-E72D297353CC}">
              <c16:uniqueId val="{00000001-98E1-4659-ACAB-EF447199C6A2}"/>
            </c:ext>
          </c:extLst>
        </c:ser>
        <c:ser>
          <c:idx val="2"/>
          <c:order val="2"/>
          <c:tx>
            <c:strRef>
              <c:f>Feuil1!$A$6</c:f>
              <c:strCache>
                <c:ptCount val="1"/>
                <c:pt idx="0">
                  <c:v>3. Social Capital, Mutuality and Volunteering</c:v>
                </c:pt>
              </c:strCache>
            </c:strRef>
          </c:tx>
          <c:spPr>
            <a:solidFill>
              <a:schemeClr val="accent3"/>
            </a:solidFill>
            <a:ln>
              <a:noFill/>
            </a:ln>
            <a:effectLst/>
          </c:spPr>
          <c:invertIfNegative val="0"/>
          <c:cat>
            <c:strRef>
              <c:f>Feuil1!$B$3:$I$3</c:f>
              <c:strCache>
                <c:ptCount val="8"/>
                <c:pt idx="0">
                  <c:v>UP1</c:v>
                </c:pt>
                <c:pt idx="1">
                  <c:v>UNIBO</c:v>
                </c:pt>
                <c:pt idx="2">
                  <c:v>JU</c:v>
                </c:pt>
                <c:pt idx="3">
                  <c:v>HU</c:v>
                </c:pt>
                <c:pt idx="4">
                  <c:v>KUL</c:v>
                </c:pt>
                <c:pt idx="5">
                  <c:v>UCM </c:v>
                </c:pt>
                <c:pt idx="6">
                  <c:v>FUB</c:v>
                </c:pt>
                <c:pt idx="7">
                  <c:v>UE</c:v>
                </c:pt>
              </c:strCache>
            </c:strRef>
          </c:cat>
          <c:val>
            <c:numRef>
              <c:f>Feuil1!$B$6:$I$6</c:f>
              <c:numCache>
                <c:formatCode>General</c:formatCode>
                <c:ptCount val="8"/>
                <c:pt idx="0">
                  <c:v>4</c:v>
                </c:pt>
                <c:pt idx="1">
                  <c:v>1</c:v>
                </c:pt>
                <c:pt idx="2">
                  <c:v>4</c:v>
                </c:pt>
                <c:pt idx="3">
                  <c:v>1</c:v>
                </c:pt>
                <c:pt idx="4">
                  <c:v>1</c:v>
                </c:pt>
                <c:pt idx="6">
                  <c:v>1</c:v>
                </c:pt>
                <c:pt idx="7">
                  <c:v>11</c:v>
                </c:pt>
              </c:numCache>
            </c:numRef>
          </c:val>
          <c:extLst>
            <c:ext xmlns:c16="http://schemas.microsoft.com/office/drawing/2014/chart" uri="{C3380CC4-5D6E-409C-BE32-E72D297353CC}">
              <c16:uniqueId val="{00000002-98E1-4659-ACAB-EF447199C6A2}"/>
            </c:ext>
          </c:extLst>
        </c:ser>
        <c:ser>
          <c:idx val="3"/>
          <c:order val="3"/>
          <c:tx>
            <c:strRef>
              <c:f>Feuil1!$A$7</c:f>
              <c:strCache>
                <c:ptCount val="1"/>
                <c:pt idx="0">
                  <c:v>4. Safeguarding Cultural Heritage</c:v>
                </c:pt>
              </c:strCache>
            </c:strRef>
          </c:tx>
          <c:spPr>
            <a:solidFill>
              <a:schemeClr val="accent4"/>
            </a:solidFill>
            <a:ln>
              <a:noFill/>
            </a:ln>
            <a:effectLst/>
          </c:spPr>
          <c:invertIfNegative val="0"/>
          <c:cat>
            <c:strRef>
              <c:f>Feuil1!$B$3:$I$3</c:f>
              <c:strCache>
                <c:ptCount val="8"/>
                <c:pt idx="0">
                  <c:v>UP1</c:v>
                </c:pt>
                <c:pt idx="1">
                  <c:v>UNIBO</c:v>
                </c:pt>
                <c:pt idx="2">
                  <c:v>JU</c:v>
                </c:pt>
                <c:pt idx="3">
                  <c:v>HU</c:v>
                </c:pt>
                <c:pt idx="4">
                  <c:v>KUL</c:v>
                </c:pt>
                <c:pt idx="5">
                  <c:v>UCM </c:v>
                </c:pt>
                <c:pt idx="6">
                  <c:v>FUB</c:v>
                </c:pt>
                <c:pt idx="7">
                  <c:v>UE</c:v>
                </c:pt>
              </c:strCache>
            </c:strRef>
          </c:cat>
          <c:val>
            <c:numRef>
              <c:f>Feuil1!$B$7:$I$7</c:f>
              <c:numCache>
                <c:formatCode>General</c:formatCode>
                <c:ptCount val="8"/>
                <c:pt idx="0">
                  <c:v>5</c:v>
                </c:pt>
                <c:pt idx="1">
                  <c:v>13</c:v>
                </c:pt>
                <c:pt idx="2">
                  <c:v>4</c:v>
                </c:pt>
                <c:pt idx="3">
                  <c:v>1</c:v>
                </c:pt>
                <c:pt idx="4">
                  <c:v>4</c:v>
                </c:pt>
                <c:pt idx="5">
                  <c:v>3</c:v>
                </c:pt>
                <c:pt idx="7">
                  <c:v>5</c:v>
                </c:pt>
              </c:numCache>
            </c:numRef>
          </c:val>
          <c:extLst>
            <c:ext xmlns:c16="http://schemas.microsoft.com/office/drawing/2014/chart" uri="{C3380CC4-5D6E-409C-BE32-E72D297353CC}">
              <c16:uniqueId val="{00000003-98E1-4659-ACAB-EF447199C6A2}"/>
            </c:ext>
          </c:extLst>
        </c:ser>
        <c:dLbls>
          <c:showLegendKey val="0"/>
          <c:showVal val="0"/>
          <c:showCatName val="0"/>
          <c:showSerName val="0"/>
          <c:showPercent val="0"/>
          <c:showBubbleSize val="0"/>
        </c:dLbls>
        <c:gapWidth val="219"/>
        <c:overlap val="-27"/>
        <c:axId val="1910977408"/>
        <c:axId val="2087067136"/>
      </c:barChart>
      <c:catAx>
        <c:axId val="19109774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2087067136"/>
        <c:crosses val="autoZero"/>
        <c:auto val="1"/>
        <c:lblAlgn val="ctr"/>
        <c:lblOffset val="100"/>
        <c:noMultiLvlLbl val="0"/>
      </c:catAx>
      <c:valAx>
        <c:axId val="2087067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crossAx val="19109774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fr-FR"/>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DFF14A-C8F7-2F4B-8535-80117D190800}" type="datetimeFigureOut">
              <a:rPr lang="en-GB" smtClean="0"/>
              <a:pPr/>
              <a:t>26/04/2021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52515-EEAB-B641-B696-BA5F24E159D4}" type="slidenum">
              <a:rPr lang="en-GB" smtClean="0"/>
              <a:pPr/>
              <a:t>‹N°›</a:t>
            </a:fld>
            <a:endParaRPr lang="en-GB"/>
          </a:p>
        </p:txBody>
      </p:sp>
    </p:spTree>
    <p:extLst>
      <p:ext uri="{BB962C8B-B14F-4D97-AF65-F5344CB8AC3E}">
        <p14:creationId xmlns:p14="http://schemas.microsoft.com/office/powerpoint/2010/main" val="3699103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r>
              <a:rPr lang="fr-FR" sz="1800" dirty="0" err="1">
                <a:effectLst/>
                <a:latin typeface="Calibri" panose="020F0502020204030204" pitchFamily="34" charset="0"/>
                <a:ea typeface="Calibri" panose="020F0502020204030204" pitchFamily="34" charset="0"/>
                <a:cs typeface="Times New Roman" panose="02020603050405020304" pitchFamily="18" charset="0"/>
              </a:rPr>
              <a:t>Welcome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Happy that the participation is important from all the universities of Una Europa</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This is an important activity today. We hope that it will contribute decisively to the development of common research activities and project implementation in our universities.</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As not all of you know the activities in the focus area of Cultural heritage, let me very briefly present you a small part of our projects, on-going and future activities.</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91152515-EEAB-B641-B696-BA5F24E159D4}" type="slidenum">
              <a:rPr lang="en-GB" smtClean="0"/>
              <a:pPr/>
              <a:t>1</a:t>
            </a:fld>
            <a:endParaRPr lang="en-GB"/>
          </a:p>
        </p:txBody>
      </p:sp>
    </p:spTree>
    <p:extLst>
      <p:ext uri="{BB962C8B-B14F-4D97-AF65-F5344CB8AC3E}">
        <p14:creationId xmlns:p14="http://schemas.microsoft.com/office/powerpoint/2010/main" val="2682938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Let me first off all present you our SSC on Cultural heritage. It brings together researchers and professors from all universities of Una Europa and from various disciplines. One of our mail goals being to  create an interdisciplinary community on Heritage studies.</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SSC meets, currently online, at least once per month. We have jointly worked on the development of the Joint format Initiatives (JIFS) on CH</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91152515-EEAB-B641-B696-BA5F24E159D4}" type="slidenum">
              <a:rPr lang="en-GB" smtClean="0"/>
              <a:pPr/>
              <a:t>2</a:t>
            </a:fld>
            <a:endParaRPr lang="en-GB"/>
          </a:p>
        </p:txBody>
      </p:sp>
    </p:spTree>
    <p:extLst>
      <p:ext uri="{BB962C8B-B14F-4D97-AF65-F5344CB8AC3E}">
        <p14:creationId xmlns:p14="http://schemas.microsoft.com/office/powerpoint/2010/main" val="2387072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Those are mainly 4:</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Joint and Double PhD</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 PhD Workshops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“Lifelong Learning Certificates”</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en-US" sz="1800" b="1" dirty="0">
                <a:effectLst/>
                <a:latin typeface="Calibri" panose="020F0502020204030204" pitchFamily="34" charset="0"/>
                <a:ea typeface="Calibri" panose="020F0502020204030204" pitchFamily="34" charset="0"/>
                <a:cs typeface="Times New Roman" panose="02020603050405020304" pitchFamily="18" charset="0"/>
              </a:rPr>
              <a:t>Chair on Cultural Heritage</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91152515-EEAB-B641-B696-BA5F24E159D4}" type="slidenum">
              <a:rPr lang="en-GB" smtClean="0"/>
              <a:pPr/>
              <a:t>3</a:t>
            </a:fld>
            <a:endParaRPr lang="en-GB"/>
          </a:p>
        </p:txBody>
      </p:sp>
    </p:spTree>
    <p:extLst>
      <p:ext uri="{BB962C8B-B14F-4D97-AF65-F5344CB8AC3E}">
        <p14:creationId xmlns:p14="http://schemas.microsoft.com/office/powerpoint/2010/main" val="14206986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The PhD is prepared as a two steps approach. At a first stage we developed a Joint certificate on Cultural Heritage. This is open to students who are in co-</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tutelle</a:t>
            </a:r>
            <a:r>
              <a:rPr lang="en-GB" sz="1800" dirty="0">
                <a:effectLst/>
                <a:latin typeface="Calibri" panose="020F0502020204030204" pitchFamily="34" charset="0"/>
                <a:ea typeface="Calibri" panose="020F0502020204030204" pitchFamily="34" charset="0"/>
                <a:cs typeface="Times New Roman" panose="02020603050405020304" pitchFamily="18" charset="0"/>
              </a:rPr>
              <a:t> / co-direction in 2 una Europe universities, and in various disciplines (history, history of art, geography, anthropology, etc.). They will follow courses co-prepared by all universities, and they will receive a double doctorate from 2 universities as well as a Joint Certificate on Cultural heritage signed by all 8 universities of una Europa.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 not hesitate to speak around you about this initiative, we will start recruiting soon!</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are also now working on a JOINT PhD on CH, to be launched in the academic year 2022-2023</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9C5D6DC9-BFDC-406F-9778-8C47813B67A8}" type="slidenum">
              <a:rPr lang="fr-FR" smtClean="0"/>
              <a:pPr/>
              <a:t>4</a:t>
            </a:fld>
            <a:endParaRPr lang="fr-FR"/>
          </a:p>
        </p:txBody>
      </p:sp>
    </p:spTree>
    <p:extLst>
      <p:ext uri="{BB962C8B-B14F-4D97-AF65-F5344CB8AC3E}">
        <p14:creationId xmlns:p14="http://schemas.microsoft.com/office/powerpoint/2010/main" val="1566368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In the framework of the PhD we are also developing PhD Workshops.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5 WS are scheduled between now and 2022, which will represent an important activity and will offer opportunities to all our PhD Students to participate. The first WS will take place in 2 weeks, organised by Paris 1, and the second, co-organized by Bologna and JU is scheduled in November. 3 others, offering totally interdisciplinary approaches, will be organized in the coming months by KU Leuven,  Edinburg and Helsinki Jointly, and Berlin.</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91152515-EEAB-B641-B696-BA5F24E159D4}" type="slidenum">
              <a:rPr lang="en-GB" smtClean="0"/>
              <a:pPr/>
              <a:t>11</a:t>
            </a:fld>
            <a:endParaRPr lang="en-GB"/>
          </a:p>
        </p:txBody>
      </p:sp>
    </p:spTree>
    <p:extLst>
      <p:ext uri="{BB962C8B-B14F-4D97-AF65-F5344CB8AC3E}">
        <p14:creationId xmlns:p14="http://schemas.microsoft.com/office/powerpoint/2010/main" val="39715143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Coming closer to the pint of our WS together, let me present briefly the ongoing initiative of creation of Transnational Research Teams. This is an initiative started more than one year ago. We did an mapping of the themes on which work our colleagues in our universities and after cross analysis we formulated these 4 themes.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We that wrote short texts (one-pagers) on each of these themes in order to recruit, as largely as possible, colleagues from our 8 universities.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9C5D6DC9-BFDC-406F-9778-8C47813B67A8}" type="slidenum">
              <a:rPr lang="fr-FR" smtClean="0"/>
              <a:pPr/>
              <a:t>13</a:t>
            </a:fld>
            <a:endParaRPr lang="fr-FR"/>
          </a:p>
        </p:txBody>
      </p:sp>
    </p:spTree>
    <p:extLst>
      <p:ext uri="{BB962C8B-B14F-4D97-AF65-F5344CB8AC3E}">
        <p14:creationId xmlns:p14="http://schemas.microsoft.com/office/powerpoint/2010/main" val="75095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We remain of course at your disposal for any additional information you may need. Do not hesitate to contact us if you want to participate more actively to the SSC CH projects.</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fr-FR" dirty="0"/>
          </a:p>
        </p:txBody>
      </p:sp>
      <p:sp>
        <p:nvSpPr>
          <p:cNvPr id="4" name="Espace réservé du numéro de diapositive 3"/>
          <p:cNvSpPr>
            <a:spLocks noGrp="1"/>
          </p:cNvSpPr>
          <p:nvPr>
            <p:ph type="sldNum" sz="quarter" idx="5"/>
          </p:nvPr>
        </p:nvSpPr>
        <p:spPr/>
        <p:txBody>
          <a:bodyPr/>
          <a:lstStyle/>
          <a:p>
            <a:fld id="{91152515-EEAB-B641-B696-BA5F24E159D4}" type="slidenum">
              <a:rPr lang="en-GB" smtClean="0"/>
              <a:pPr/>
              <a:t>14</a:t>
            </a:fld>
            <a:endParaRPr lang="en-GB"/>
          </a:p>
        </p:txBody>
      </p:sp>
    </p:spTree>
    <p:extLst>
      <p:ext uri="{BB962C8B-B14F-4D97-AF65-F5344CB8AC3E}">
        <p14:creationId xmlns:p14="http://schemas.microsoft.com/office/powerpoint/2010/main" val="426092151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tar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8" name="Picture 7" descr="A close up of a logo&#10;&#10;Description automatically generated">
            <a:extLst>
              <a:ext uri="{FF2B5EF4-FFF2-40B4-BE49-F238E27FC236}">
                <a16:creationId xmlns:a16="http://schemas.microsoft.com/office/drawing/2014/main" id="{210DB92F-1664-2443-AAD1-5A59E42646DA}"/>
              </a:ext>
            </a:extLst>
          </p:cNvPr>
          <p:cNvPicPr>
            <a:picLocks noChangeAspect="1"/>
          </p:cNvPicPr>
          <p:nvPr userDrawn="1"/>
        </p:nvPicPr>
        <p:blipFill>
          <a:blip r:embed="rId3"/>
          <a:stretch>
            <a:fillRect/>
          </a:stretch>
        </p:blipFill>
        <p:spPr>
          <a:xfrm>
            <a:off x="3528000" y="1116000"/>
            <a:ext cx="2088000" cy="2088000"/>
          </a:xfrm>
          <a:prstGeom prst="rect">
            <a:avLst/>
          </a:prstGeom>
        </p:spPr>
      </p:pic>
      <p:cxnSp>
        <p:nvCxnSpPr>
          <p:cNvPr id="10" name="Straight Connector 9">
            <a:extLst>
              <a:ext uri="{FF2B5EF4-FFF2-40B4-BE49-F238E27FC236}">
                <a16:creationId xmlns:a16="http://schemas.microsoft.com/office/drawing/2014/main" id="{8E0F5C43-FBA2-6047-B70F-64D3A99E8EB3}"/>
              </a:ext>
            </a:extLst>
          </p:cNvPr>
          <p:cNvCxnSpPr/>
          <p:nvPr userDrawn="1"/>
        </p:nvCxnSpPr>
        <p:spPr>
          <a:xfrm>
            <a:off x="216000" y="4554000"/>
            <a:ext cx="8712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DE1B57F5-FDCA-964E-8413-35CF082A7950}"/>
              </a:ext>
            </a:extLst>
          </p:cNvPr>
          <p:cNvSpPr txBox="1"/>
          <p:nvPr userDrawn="1"/>
        </p:nvSpPr>
        <p:spPr>
          <a:xfrm>
            <a:off x="216000" y="4644000"/>
            <a:ext cx="8712000" cy="392156"/>
          </a:xfrm>
          <a:prstGeom prst="rect">
            <a:avLst/>
          </a:prstGeom>
          <a:noFill/>
        </p:spPr>
        <p:txBody>
          <a:bodyPr wrap="square" lIns="0" tIns="0" rIns="0" bIns="0" numCol="8" rtlCol="0">
            <a:noAutofit/>
          </a:bodyPr>
          <a:lstStyle/>
          <a:p>
            <a:pPr algn="l"/>
            <a:r>
              <a:rPr lang="en-GB" sz="750" noProof="1"/>
              <a:t>Freie Universität </a:t>
            </a:r>
          </a:p>
          <a:p>
            <a:pPr algn="l"/>
            <a:r>
              <a:rPr lang="en-GB" sz="750" noProof="1"/>
              <a:t>Berlin</a:t>
            </a:r>
          </a:p>
          <a:p>
            <a:pPr algn="l"/>
            <a:endParaRPr lang="en-GB" sz="750" noProof="1"/>
          </a:p>
          <a:p>
            <a:pPr algn="l"/>
            <a:r>
              <a:rPr lang="en-GB" sz="750" noProof="1"/>
              <a:t>Alma Mater </a:t>
            </a:r>
          </a:p>
          <a:p>
            <a:pPr algn="l"/>
            <a:r>
              <a:rPr lang="en-GB" sz="750" noProof="1"/>
              <a:t>Studiorum Universitá </a:t>
            </a:r>
          </a:p>
          <a:p>
            <a:pPr algn="l"/>
            <a:r>
              <a:rPr lang="en-GB" sz="750" noProof="1"/>
              <a:t>di Bologna</a:t>
            </a:r>
          </a:p>
          <a:p>
            <a:pPr algn="l"/>
            <a:r>
              <a:rPr lang="en-GB" sz="750" noProof="1"/>
              <a:t>The University </a:t>
            </a:r>
          </a:p>
          <a:p>
            <a:pPr algn="l"/>
            <a:r>
              <a:rPr lang="en-GB" sz="750" noProof="1"/>
              <a:t>of Edinburgh</a:t>
            </a:r>
          </a:p>
          <a:p>
            <a:pPr algn="l"/>
            <a:endParaRPr lang="en-GB" sz="750" noProof="1"/>
          </a:p>
          <a:p>
            <a:pPr algn="l"/>
            <a:r>
              <a:rPr lang="en-GB" sz="750" noProof="1"/>
              <a:t>Helsingin </a:t>
            </a:r>
          </a:p>
          <a:p>
            <a:pPr algn="l"/>
            <a:r>
              <a:rPr lang="en-GB" sz="750" noProof="1"/>
              <a:t>yliopisto</a:t>
            </a:r>
          </a:p>
          <a:p>
            <a:pPr algn="l"/>
            <a:endParaRPr lang="en-GB" sz="750" noProof="1"/>
          </a:p>
          <a:p>
            <a:pPr algn="l"/>
            <a:r>
              <a:rPr lang="en-GB" sz="750" noProof="1"/>
              <a:t>Uniwersytet </a:t>
            </a:r>
          </a:p>
          <a:p>
            <a:pPr algn="l"/>
            <a:r>
              <a:rPr lang="en-GB" sz="750" noProof="1"/>
              <a:t>Jagielloński </a:t>
            </a:r>
          </a:p>
          <a:p>
            <a:pPr algn="l"/>
            <a:r>
              <a:rPr lang="en-GB" sz="750" noProof="1"/>
              <a:t>w Krakowie</a:t>
            </a:r>
          </a:p>
          <a:p>
            <a:pPr algn="l"/>
            <a:r>
              <a:rPr lang="en-GB" sz="750" noProof="1"/>
              <a:t> KU Leuven</a:t>
            </a:r>
          </a:p>
          <a:p>
            <a:pPr algn="l"/>
            <a:endParaRPr lang="en-GB" sz="750" noProof="1"/>
          </a:p>
          <a:p>
            <a:pPr algn="l"/>
            <a:endParaRPr lang="en-GB" sz="750" noProof="1"/>
          </a:p>
          <a:p>
            <a:pPr algn="l"/>
            <a:r>
              <a:rPr lang="en-GB" sz="750" noProof="1"/>
              <a:t>Universidad </a:t>
            </a:r>
          </a:p>
          <a:p>
            <a:pPr algn="l"/>
            <a:r>
              <a:rPr lang="en-GB" sz="750" noProof="1"/>
              <a:t>Complutense </a:t>
            </a:r>
          </a:p>
          <a:p>
            <a:pPr algn="l"/>
            <a:r>
              <a:rPr lang="en-GB" sz="750" noProof="1"/>
              <a:t>de Madrid</a:t>
            </a:r>
          </a:p>
          <a:p>
            <a:pPr algn="l"/>
            <a:r>
              <a:rPr lang="en-GB" sz="750" noProof="1"/>
              <a:t>Université Paris 1 Panthéon-Sorbonne</a:t>
            </a:r>
          </a:p>
        </p:txBody>
      </p:sp>
      <p:sp>
        <p:nvSpPr>
          <p:cNvPr id="5" name="TextBox 4">
            <a:extLst>
              <a:ext uri="{FF2B5EF4-FFF2-40B4-BE49-F238E27FC236}">
                <a16:creationId xmlns:a16="http://schemas.microsoft.com/office/drawing/2014/main" id="{F24998F3-A8FA-A343-84EB-AB3AEB19ECAF}"/>
              </a:ext>
            </a:extLst>
          </p:cNvPr>
          <p:cNvSpPr txBox="1"/>
          <p:nvPr userDrawn="1"/>
        </p:nvSpPr>
        <p:spPr>
          <a:xfrm>
            <a:off x="0" y="-380003"/>
            <a:ext cx="432000" cy="252000"/>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a:t>
            </a:r>
          </a:p>
        </p:txBody>
      </p:sp>
      <p:sp>
        <p:nvSpPr>
          <p:cNvPr id="6" name="TextBox 5">
            <a:extLst>
              <a:ext uri="{FF2B5EF4-FFF2-40B4-BE49-F238E27FC236}">
                <a16:creationId xmlns:a16="http://schemas.microsoft.com/office/drawing/2014/main" id="{50B5C631-4394-3B4A-B3E7-72F98E6B0EB1}"/>
              </a:ext>
            </a:extLst>
          </p:cNvPr>
          <p:cNvSpPr txBox="1"/>
          <p:nvPr userDrawn="1"/>
        </p:nvSpPr>
        <p:spPr>
          <a:xfrm>
            <a:off x="556759"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Start</a:t>
            </a:r>
          </a:p>
        </p:txBody>
      </p:sp>
    </p:spTree>
    <p:extLst>
      <p:ext uri="{BB962C8B-B14F-4D97-AF65-F5344CB8AC3E}">
        <p14:creationId xmlns:p14="http://schemas.microsoft.com/office/powerpoint/2010/main" val="4262198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artn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6000" y="161999"/>
            <a:ext cx="6120000" cy="216000"/>
          </a:xfrm>
        </p:spPr>
        <p:txBody>
          <a:bodyPr/>
          <a:lstStyle>
            <a:lvl1pPr>
              <a:defRPr sz="1200">
                <a:latin typeface="+mn-lt"/>
              </a:defRPr>
            </a:lvl1pPr>
          </a:lstStyle>
          <a:p>
            <a:r>
              <a:rPr lang="en-US"/>
              <a:t>Click to edit Master title style</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7" name="Text Placeholder 3">
            <a:extLst>
              <a:ext uri="{FF2B5EF4-FFF2-40B4-BE49-F238E27FC236}">
                <a16:creationId xmlns:a16="http://schemas.microsoft.com/office/drawing/2014/main" id="{B9373C8C-181E-9A43-B003-2C9CC0CB9E40}"/>
              </a:ext>
            </a:extLst>
          </p:cNvPr>
          <p:cNvSpPr>
            <a:spLocks noGrp="1"/>
          </p:cNvSpPr>
          <p:nvPr>
            <p:ph type="body" sz="half" idx="2"/>
          </p:nvPr>
        </p:nvSpPr>
        <p:spPr>
          <a:xfrm>
            <a:off x="216000" y="864000"/>
            <a:ext cx="3888000" cy="3657457"/>
          </a:xfrm>
        </p:spPr>
        <p:txBody>
          <a:bodyPr/>
          <a:lstStyle>
            <a:lvl1pPr marL="252000" indent="-252000">
              <a:buFont typeface="System Font Regular"/>
              <a:buChar char="+"/>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12" name="Straight Connector 11">
            <a:extLst>
              <a:ext uri="{FF2B5EF4-FFF2-40B4-BE49-F238E27FC236}">
                <a16:creationId xmlns:a16="http://schemas.microsoft.com/office/drawing/2014/main" id="{F78DB58D-67DE-2A4B-B45C-21812BCAEDE8}"/>
              </a:ext>
            </a:extLst>
          </p:cNvPr>
          <p:cNvCxnSpPr/>
          <p:nvPr userDrawn="1"/>
        </p:nvCxnSpPr>
        <p:spPr>
          <a:xfrm>
            <a:off x="216009" y="396000"/>
            <a:ext cx="612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D16C3F69-91BF-9B46-960E-145D96E26505}"/>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a:t>
            </a:r>
          </a:p>
        </p:txBody>
      </p:sp>
      <p:sp>
        <p:nvSpPr>
          <p:cNvPr id="9" name="TextBox 8">
            <a:extLst>
              <a:ext uri="{FF2B5EF4-FFF2-40B4-BE49-F238E27FC236}">
                <a16:creationId xmlns:a16="http://schemas.microsoft.com/office/drawing/2014/main" id="{C16AAEF1-AFFC-544E-B3C4-DCDDEC0A67F8}"/>
              </a:ext>
            </a:extLst>
          </p:cNvPr>
          <p:cNvSpPr txBox="1"/>
          <p:nvPr userDrawn="1"/>
        </p:nvSpPr>
        <p:spPr>
          <a:xfrm>
            <a:off x="556759"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Partners</a:t>
            </a:r>
          </a:p>
        </p:txBody>
      </p:sp>
    </p:spTree>
    <p:extLst>
      <p:ext uri="{BB962C8B-B14F-4D97-AF65-F5344CB8AC3E}">
        <p14:creationId xmlns:p14="http://schemas.microsoft.com/office/powerpoint/2010/main" val="32015769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Manifesto">
    <p:spTree>
      <p:nvGrpSpPr>
        <p:cNvPr id="1" name=""/>
        <p:cNvGrpSpPr/>
        <p:nvPr/>
      </p:nvGrpSpPr>
      <p:grpSpPr>
        <a:xfrm>
          <a:off x="0" y="0"/>
          <a:ext cx="0" cy="0"/>
          <a:chOff x="0" y="0"/>
          <a:chExt cx="0" cy="0"/>
        </a:xfrm>
      </p:grpSpPr>
      <p:sp>
        <p:nvSpPr>
          <p:cNvPr id="2" name="Title 1"/>
          <p:cNvSpPr>
            <a:spLocks noGrp="1"/>
          </p:cNvSpPr>
          <p:nvPr>
            <p:ph type="title"/>
          </p:nvPr>
        </p:nvSpPr>
        <p:spPr>
          <a:xfrm>
            <a:off x="216000" y="144000"/>
            <a:ext cx="6480000" cy="576000"/>
          </a:xfrm>
        </p:spPr>
        <p:txBody>
          <a:bodyPr/>
          <a:lstStyle/>
          <a:p>
            <a:r>
              <a:rPr lang="en-US"/>
              <a:t>Click to edit Master title style</a:t>
            </a:r>
            <a:endParaRPr lang="en-US" dirty="0"/>
          </a:p>
        </p:txBody>
      </p:sp>
      <p:sp>
        <p:nvSpPr>
          <p:cNvPr id="3" name="Content Placeholder 2"/>
          <p:cNvSpPr>
            <a:spLocks noGrp="1"/>
          </p:cNvSpPr>
          <p:nvPr>
            <p:ph idx="1"/>
          </p:nvPr>
        </p:nvSpPr>
        <p:spPr>
          <a:xfrm>
            <a:off x="216000" y="1259998"/>
            <a:ext cx="8388000" cy="3492000"/>
          </a:xfrm>
        </p:spPr>
        <p:txBody>
          <a:bodyPr numCol="2" spcCol="144000"/>
          <a:lstStyle>
            <a:lvl1pPr marL="252000" indent="-252000">
              <a:spcAft>
                <a:spcPts val="600"/>
              </a:spcAft>
              <a:buFont typeface="+mj-lt"/>
              <a:buAutoNum type="arabicPeriod"/>
              <a:defRPr sz="1350">
                <a:latin typeface="+mj-lt"/>
              </a:defRPr>
            </a:lvl1pPr>
            <a:lvl2pPr>
              <a:defRPr sz="1400">
                <a:latin typeface="+mj-lt"/>
              </a:defRPr>
            </a:lvl2pPr>
            <a:lvl3pPr>
              <a:defRPr sz="1400">
                <a:latin typeface="+mj-lt"/>
              </a:defRPr>
            </a:lvl3pPr>
            <a:lvl4pPr>
              <a:defRPr sz="1400">
                <a:latin typeface="+mj-lt"/>
              </a:defRPr>
            </a:lvl4pPr>
            <a:lvl5pPr>
              <a:defRPr sz="1400">
                <a:latin typeface="+mj-lt"/>
              </a:defRPr>
            </a:lvl5pPr>
          </a:lstStyle>
          <a:p>
            <a:pPr lvl="0"/>
            <a:r>
              <a:rPr lang="en-US"/>
              <a:t>Edit Master text styles</a:t>
            </a:r>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cxnSp>
        <p:nvCxnSpPr>
          <p:cNvPr id="10" name="Straight Connector 9">
            <a:extLst>
              <a:ext uri="{FF2B5EF4-FFF2-40B4-BE49-F238E27FC236}">
                <a16:creationId xmlns:a16="http://schemas.microsoft.com/office/drawing/2014/main" id="{57493BCD-EDC8-2245-B2C3-A237FFBDDBD4}"/>
              </a:ext>
            </a:extLst>
          </p:cNvPr>
          <p:cNvCxnSpPr/>
          <p:nvPr userDrawn="1"/>
        </p:nvCxnSpPr>
        <p:spPr>
          <a:xfrm>
            <a:off x="216009" y="1171287"/>
            <a:ext cx="838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 Placeholder 3">
            <a:extLst>
              <a:ext uri="{FF2B5EF4-FFF2-40B4-BE49-F238E27FC236}">
                <a16:creationId xmlns:a16="http://schemas.microsoft.com/office/drawing/2014/main" id="{3258FBB7-5DC8-5945-9BA5-F2C30435C9C7}"/>
              </a:ext>
            </a:extLst>
          </p:cNvPr>
          <p:cNvSpPr>
            <a:spLocks noGrp="1"/>
          </p:cNvSpPr>
          <p:nvPr>
            <p:ph type="body" sz="half" idx="2"/>
          </p:nvPr>
        </p:nvSpPr>
        <p:spPr>
          <a:xfrm>
            <a:off x="215990" y="954000"/>
            <a:ext cx="6479999" cy="216000"/>
          </a:xfrm>
        </p:spPr>
        <p:txBody>
          <a:bodyPr/>
          <a:lstStyle>
            <a:lvl1pPr marL="0" indent="0">
              <a:lnSpc>
                <a:spcPct val="9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9" name="TextBox 8">
            <a:extLst>
              <a:ext uri="{FF2B5EF4-FFF2-40B4-BE49-F238E27FC236}">
                <a16:creationId xmlns:a16="http://schemas.microsoft.com/office/drawing/2014/main" id="{023AB2E8-2482-7947-A1E0-BE81F6504A1B}"/>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3</a:t>
            </a:r>
          </a:p>
        </p:txBody>
      </p:sp>
      <p:sp>
        <p:nvSpPr>
          <p:cNvPr id="12" name="TextBox 11">
            <a:extLst>
              <a:ext uri="{FF2B5EF4-FFF2-40B4-BE49-F238E27FC236}">
                <a16:creationId xmlns:a16="http://schemas.microsoft.com/office/drawing/2014/main" id="{7D6F95F8-13AE-D541-BF4F-3E8D020B776E}"/>
              </a:ext>
            </a:extLst>
          </p:cNvPr>
          <p:cNvSpPr txBox="1"/>
          <p:nvPr userDrawn="1"/>
        </p:nvSpPr>
        <p:spPr>
          <a:xfrm>
            <a:off x="556759"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Manifesto</a:t>
            </a:r>
          </a:p>
        </p:txBody>
      </p:sp>
    </p:spTree>
    <p:extLst>
      <p:ext uri="{BB962C8B-B14F-4D97-AF65-F5344CB8AC3E}">
        <p14:creationId xmlns:p14="http://schemas.microsoft.com/office/powerpoint/2010/main" val="2429142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ission and goals">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936000" y="2987999"/>
            <a:ext cx="2088000" cy="1440000"/>
          </a:xfrm>
        </p:spPr>
        <p:txBody>
          <a:bodyPr/>
          <a:lstStyle>
            <a:lvl1pPr marL="0" indent="0">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7" name="Slide Number Placeholder 6"/>
          <p:cNvSpPr>
            <a:spLocks noGrp="1"/>
          </p:cNvSpPr>
          <p:nvPr>
            <p:ph type="sldNum" sz="quarter" idx="12"/>
          </p:nvPr>
        </p:nvSpPr>
        <p:spPr/>
        <p:txBody>
          <a:bodyPr/>
          <a:lstStyle/>
          <a:p>
            <a:fld id="{14F762CC-E26B-C842-AA66-20B198660116}" type="slidenum">
              <a:rPr lang="en-GB" smtClean="0"/>
              <a:pPr/>
              <a:t>‹N°›</a:t>
            </a:fld>
            <a:endParaRPr lang="en-GB"/>
          </a:p>
        </p:txBody>
      </p:sp>
      <p:sp>
        <p:nvSpPr>
          <p:cNvPr id="11" name="Text Placeholder 3">
            <a:extLst>
              <a:ext uri="{FF2B5EF4-FFF2-40B4-BE49-F238E27FC236}">
                <a16:creationId xmlns:a16="http://schemas.microsoft.com/office/drawing/2014/main" id="{EC3B89FD-8123-FC4B-94E9-CE0A9977D7C0}"/>
              </a:ext>
            </a:extLst>
          </p:cNvPr>
          <p:cNvSpPr>
            <a:spLocks noGrp="1"/>
          </p:cNvSpPr>
          <p:nvPr>
            <p:ph type="body" sz="half" idx="16"/>
          </p:nvPr>
        </p:nvSpPr>
        <p:spPr>
          <a:xfrm>
            <a:off x="216000" y="828000"/>
            <a:ext cx="5400000" cy="612000"/>
          </a:xfrm>
        </p:spPr>
        <p:txBody>
          <a:bodyPr/>
          <a:lstStyle>
            <a:lvl1pPr marL="0" indent="0">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4" name="Title 1">
            <a:extLst>
              <a:ext uri="{FF2B5EF4-FFF2-40B4-BE49-F238E27FC236}">
                <a16:creationId xmlns:a16="http://schemas.microsoft.com/office/drawing/2014/main" id="{081637E6-AC25-A049-8C98-A26446FE3C7B}"/>
              </a:ext>
            </a:extLst>
          </p:cNvPr>
          <p:cNvSpPr>
            <a:spLocks noGrp="1"/>
          </p:cNvSpPr>
          <p:nvPr>
            <p:ph type="title" hasCustomPrompt="1"/>
          </p:nvPr>
        </p:nvSpPr>
        <p:spPr>
          <a:xfrm>
            <a:off x="216000" y="144000"/>
            <a:ext cx="6480000" cy="576000"/>
          </a:xfrm>
        </p:spPr>
        <p:txBody>
          <a:bodyPr/>
          <a:lstStyle/>
          <a:p>
            <a:r>
              <a:rPr lang="en-US" dirty="0"/>
              <a:t>Click to edit title style</a:t>
            </a:r>
          </a:p>
        </p:txBody>
      </p:sp>
      <p:sp>
        <p:nvSpPr>
          <p:cNvPr id="15" name="Text Placeholder 3">
            <a:extLst>
              <a:ext uri="{FF2B5EF4-FFF2-40B4-BE49-F238E27FC236}">
                <a16:creationId xmlns:a16="http://schemas.microsoft.com/office/drawing/2014/main" id="{1193A074-248A-0644-A821-3EA8D70C96A8}"/>
              </a:ext>
            </a:extLst>
          </p:cNvPr>
          <p:cNvSpPr>
            <a:spLocks noGrp="1"/>
          </p:cNvSpPr>
          <p:nvPr>
            <p:ph type="body" sz="half" idx="18"/>
          </p:nvPr>
        </p:nvSpPr>
        <p:spPr>
          <a:xfrm>
            <a:off x="936000" y="1872000"/>
            <a:ext cx="2088000" cy="612000"/>
          </a:xfrm>
        </p:spPr>
        <p:txBody>
          <a:bodyPr anchor="b" anchorCtr="0"/>
          <a:lstStyle>
            <a:lvl1pPr marL="0" indent="0">
              <a:lnSpc>
                <a:spcPct val="90000"/>
              </a:lnSpc>
              <a:buNone/>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16" name="Straight Connector 15">
            <a:extLst>
              <a:ext uri="{FF2B5EF4-FFF2-40B4-BE49-F238E27FC236}">
                <a16:creationId xmlns:a16="http://schemas.microsoft.com/office/drawing/2014/main" id="{286F6908-F67C-8646-8AB0-4CC377EDDDFE}"/>
              </a:ext>
            </a:extLst>
          </p:cNvPr>
          <p:cNvCxnSpPr>
            <a:cxnSpLocks/>
          </p:cNvCxnSpPr>
          <p:nvPr userDrawn="1"/>
        </p:nvCxnSpPr>
        <p:spPr>
          <a:xfrm>
            <a:off x="936000" y="2556000"/>
            <a:ext cx="208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 Placeholder 3">
            <a:extLst>
              <a:ext uri="{FF2B5EF4-FFF2-40B4-BE49-F238E27FC236}">
                <a16:creationId xmlns:a16="http://schemas.microsoft.com/office/drawing/2014/main" id="{D8A170AF-D457-3D41-A329-478ECDA0FC52}"/>
              </a:ext>
            </a:extLst>
          </p:cNvPr>
          <p:cNvSpPr>
            <a:spLocks noGrp="1"/>
          </p:cNvSpPr>
          <p:nvPr>
            <p:ph type="body" sz="half" idx="19"/>
          </p:nvPr>
        </p:nvSpPr>
        <p:spPr>
          <a:xfrm>
            <a:off x="3168000" y="2987999"/>
            <a:ext cx="2088000" cy="1440000"/>
          </a:xfrm>
        </p:spPr>
        <p:txBody>
          <a:bodyPr/>
          <a:lstStyle>
            <a:lvl1pPr marL="0" indent="0">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22" name="Text Placeholder 3">
            <a:extLst>
              <a:ext uri="{FF2B5EF4-FFF2-40B4-BE49-F238E27FC236}">
                <a16:creationId xmlns:a16="http://schemas.microsoft.com/office/drawing/2014/main" id="{6A13645F-0572-3C41-BB91-D2FAED8AB05F}"/>
              </a:ext>
            </a:extLst>
          </p:cNvPr>
          <p:cNvSpPr>
            <a:spLocks noGrp="1"/>
          </p:cNvSpPr>
          <p:nvPr>
            <p:ph type="body" sz="half" idx="20"/>
          </p:nvPr>
        </p:nvSpPr>
        <p:spPr>
          <a:xfrm>
            <a:off x="3168000" y="1872000"/>
            <a:ext cx="2088000" cy="612000"/>
          </a:xfrm>
        </p:spPr>
        <p:txBody>
          <a:bodyPr anchor="b" anchorCtr="0"/>
          <a:lstStyle>
            <a:lvl1pPr marL="0" indent="0">
              <a:lnSpc>
                <a:spcPct val="90000"/>
              </a:lnSpc>
              <a:buNone/>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23" name="Straight Connector 22">
            <a:extLst>
              <a:ext uri="{FF2B5EF4-FFF2-40B4-BE49-F238E27FC236}">
                <a16:creationId xmlns:a16="http://schemas.microsoft.com/office/drawing/2014/main" id="{C47B015B-D707-8249-B575-571427850D40}"/>
              </a:ext>
            </a:extLst>
          </p:cNvPr>
          <p:cNvCxnSpPr>
            <a:cxnSpLocks/>
          </p:cNvCxnSpPr>
          <p:nvPr userDrawn="1"/>
        </p:nvCxnSpPr>
        <p:spPr>
          <a:xfrm>
            <a:off x="3168000" y="2556000"/>
            <a:ext cx="208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 Placeholder 3">
            <a:extLst>
              <a:ext uri="{FF2B5EF4-FFF2-40B4-BE49-F238E27FC236}">
                <a16:creationId xmlns:a16="http://schemas.microsoft.com/office/drawing/2014/main" id="{0411A931-1279-1346-BD35-36190D35043D}"/>
              </a:ext>
            </a:extLst>
          </p:cNvPr>
          <p:cNvSpPr>
            <a:spLocks noGrp="1"/>
          </p:cNvSpPr>
          <p:nvPr>
            <p:ph type="body" sz="half" idx="21"/>
          </p:nvPr>
        </p:nvSpPr>
        <p:spPr>
          <a:xfrm>
            <a:off x="5400000" y="2987999"/>
            <a:ext cx="2088000" cy="1440000"/>
          </a:xfrm>
        </p:spPr>
        <p:txBody>
          <a:bodyPr/>
          <a:lstStyle>
            <a:lvl1pPr marL="0" indent="0">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25" name="Text Placeholder 3">
            <a:extLst>
              <a:ext uri="{FF2B5EF4-FFF2-40B4-BE49-F238E27FC236}">
                <a16:creationId xmlns:a16="http://schemas.microsoft.com/office/drawing/2014/main" id="{63DF8A57-DC6E-214E-86B4-4E563A4279DB}"/>
              </a:ext>
            </a:extLst>
          </p:cNvPr>
          <p:cNvSpPr>
            <a:spLocks noGrp="1"/>
          </p:cNvSpPr>
          <p:nvPr>
            <p:ph type="body" sz="half" idx="22"/>
          </p:nvPr>
        </p:nvSpPr>
        <p:spPr>
          <a:xfrm>
            <a:off x="5400000" y="1872000"/>
            <a:ext cx="2088000" cy="612000"/>
          </a:xfrm>
        </p:spPr>
        <p:txBody>
          <a:bodyPr anchor="b" anchorCtr="0"/>
          <a:lstStyle>
            <a:lvl1pPr marL="0" indent="0">
              <a:lnSpc>
                <a:spcPct val="90000"/>
              </a:lnSpc>
              <a:buNone/>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26" name="Straight Connector 25">
            <a:extLst>
              <a:ext uri="{FF2B5EF4-FFF2-40B4-BE49-F238E27FC236}">
                <a16:creationId xmlns:a16="http://schemas.microsoft.com/office/drawing/2014/main" id="{2BDBB813-E84C-8B42-8C3E-8251AA854A20}"/>
              </a:ext>
            </a:extLst>
          </p:cNvPr>
          <p:cNvCxnSpPr>
            <a:cxnSpLocks/>
          </p:cNvCxnSpPr>
          <p:nvPr userDrawn="1"/>
        </p:nvCxnSpPr>
        <p:spPr>
          <a:xfrm>
            <a:off x="5400000" y="2556000"/>
            <a:ext cx="208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CE8528F-1690-6644-86F8-844614C16AEB}"/>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4</a:t>
            </a:r>
          </a:p>
        </p:txBody>
      </p:sp>
      <p:sp>
        <p:nvSpPr>
          <p:cNvPr id="18" name="TextBox 17">
            <a:extLst>
              <a:ext uri="{FF2B5EF4-FFF2-40B4-BE49-F238E27FC236}">
                <a16:creationId xmlns:a16="http://schemas.microsoft.com/office/drawing/2014/main" id="{DE7FB9F1-9368-2D49-816A-09AD403FC67A}"/>
              </a:ext>
            </a:extLst>
          </p:cNvPr>
          <p:cNvSpPr txBox="1"/>
          <p:nvPr userDrawn="1"/>
        </p:nvSpPr>
        <p:spPr>
          <a:xfrm>
            <a:off x="556759"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Missions and goals</a:t>
            </a:r>
          </a:p>
        </p:txBody>
      </p:sp>
    </p:spTree>
    <p:extLst>
      <p:ext uri="{BB962C8B-B14F-4D97-AF65-F5344CB8AC3E}">
        <p14:creationId xmlns:p14="http://schemas.microsoft.com/office/powerpoint/2010/main" val="3260683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verview">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432000" y="1368001"/>
            <a:ext cx="3384000" cy="936000"/>
          </a:xfrm>
        </p:spPr>
        <p:txBody>
          <a:bodyPr/>
          <a:lstStyle>
            <a:lvl1pPr marL="252000" indent="-252000">
              <a:lnSpc>
                <a:spcPct val="100000"/>
              </a:lnSpc>
              <a:buFont typeface="+mj-lt"/>
              <a:buAutoNum type="arabicPeriod"/>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7" name="Slide Number Placeholder 6"/>
          <p:cNvSpPr>
            <a:spLocks noGrp="1"/>
          </p:cNvSpPr>
          <p:nvPr>
            <p:ph type="sldNum" sz="quarter" idx="12"/>
          </p:nvPr>
        </p:nvSpPr>
        <p:spPr/>
        <p:txBody>
          <a:bodyPr/>
          <a:lstStyle/>
          <a:p>
            <a:fld id="{14F762CC-E26B-C842-AA66-20B198660116}" type="slidenum">
              <a:rPr lang="en-GB" smtClean="0"/>
              <a:pPr/>
              <a:t>‹N°›</a:t>
            </a:fld>
            <a:endParaRPr lang="en-GB"/>
          </a:p>
        </p:txBody>
      </p:sp>
      <p:sp>
        <p:nvSpPr>
          <p:cNvPr id="14" name="Title 1">
            <a:extLst>
              <a:ext uri="{FF2B5EF4-FFF2-40B4-BE49-F238E27FC236}">
                <a16:creationId xmlns:a16="http://schemas.microsoft.com/office/drawing/2014/main" id="{081637E6-AC25-A049-8C98-A26446FE3C7B}"/>
              </a:ext>
            </a:extLst>
          </p:cNvPr>
          <p:cNvSpPr>
            <a:spLocks noGrp="1"/>
          </p:cNvSpPr>
          <p:nvPr>
            <p:ph type="title" hasCustomPrompt="1"/>
          </p:nvPr>
        </p:nvSpPr>
        <p:spPr>
          <a:xfrm>
            <a:off x="216000" y="144000"/>
            <a:ext cx="6480000" cy="576000"/>
          </a:xfrm>
        </p:spPr>
        <p:txBody>
          <a:bodyPr/>
          <a:lstStyle/>
          <a:p>
            <a:r>
              <a:rPr lang="en-US" dirty="0"/>
              <a:t>Click to edit title style</a:t>
            </a:r>
          </a:p>
        </p:txBody>
      </p:sp>
      <p:sp>
        <p:nvSpPr>
          <p:cNvPr id="15" name="Text Placeholder 3">
            <a:extLst>
              <a:ext uri="{FF2B5EF4-FFF2-40B4-BE49-F238E27FC236}">
                <a16:creationId xmlns:a16="http://schemas.microsoft.com/office/drawing/2014/main" id="{1193A074-248A-0644-A821-3EA8D70C96A8}"/>
              </a:ext>
            </a:extLst>
          </p:cNvPr>
          <p:cNvSpPr>
            <a:spLocks noGrp="1"/>
          </p:cNvSpPr>
          <p:nvPr>
            <p:ph type="body" sz="half" idx="18"/>
          </p:nvPr>
        </p:nvSpPr>
        <p:spPr>
          <a:xfrm>
            <a:off x="216000" y="900000"/>
            <a:ext cx="3600000" cy="324000"/>
          </a:xfrm>
        </p:spPr>
        <p:txBody>
          <a:bodyPr anchor="b" anchorCtr="0"/>
          <a:lstStyle>
            <a:lvl1pPr marL="0" indent="0">
              <a:lnSpc>
                <a:spcPct val="90000"/>
              </a:lnSpc>
              <a:buNone/>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16" name="Straight Connector 15">
            <a:extLst>
              <a:ext uri="{FF2B5EF4-FFF2-40B4-BE49-F238E27FC236}">
                <a16:creationId xmlns:a16="http://schemas.microsoft.com/office/drawing/2014/main" id="{286F6908-F67C-8646-8AB0-4CC377EDDDFE}"/>
              </a:ext>
            </a:extLst>
          </p:cNvPr>
          <p:cNvCxnSpPr>
            <a:cxnSpLocks/>
          </p:cNvCxnSpPr>
          <p:nvPr userDrawn="1"/>
        </p:nvCxnSpPr>
        <p:spPr>
          <a:xfrm>
            <a:off x="216000" y="1296000"/>
            <a:ext cx="3604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 Placeholder 3">
            <a:extLst>
              <a:ext uri="{FF2B5EF4-FFF2-40B4-BE49-F238E27FC236}">
                <a16:creationId xmlns:a16="http://schemas.microsoft.com/office/drawing/2014/main" id="{1CA3E180-1BD9-DD49-8186-48C2274AAFD4}"/>
              </a:ext>
            </a:extLst>
          </p:cNvPr>
          <p:cNvSpPr>
            <a:spLocks noGrp="1"/>
          </p:cNvSpPr>
          <p:nvPr>
            <p:ph type="body" sz="half" idx="19"/>
          </p:nvPr>
        </p:nvSpPr>
        <p:spPr>
          <a:xfrm>
            <a:off x="4572000" y="900000"/>
            <a:ext cx="3600000" cy="324000"/>
          </a:xfrm>
        </p:spPr>
        <p:txBody>
          <a:bodyPr anchor="b" anchorCtr="0"/>
          <a:lstStyle>
            <a:lvl1pPr marL="0" indent="0">
              <a:lnSpc>
                <a:spcPct val="90000"/>
              </a:lnSpc>
              <a:buNone/>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8" name="Text Placeholder 3">
            <a:extLst>
              <a:ext uri="{FF2B5EF4-FFF2-40B4-BE49-F238E27FC236}">
                <a16:creationId xmlns:a16="http://schemas.microsoft.com/office/drawing/2014/main" id="{9B341917-9DB5-4549-8291-B527BC6583AA}"/>
              </a:ext>
            </a:extLst>
          </p:cNvPr>
          <p:cNvSpPr>
            <a:spLocks noGrp="1"/>
          </p:cNvSpPr>
          <p:nvPr>
            <p:ph type="body" sz="half" idx="20"/>
          </p:nvPr>
        </p:nvSpPr>
        <p:spPr>
          <a:xfrm>
            <a:off x="4788000" y="1368001"/>
            <a:ext cx="3384000" cy="936000"/>
          </a:xfrm>
        </p:spPr>
        <p:txBody>
          <a:bodyPr/>
          <a:lstStyle>
            <a:lvl1pPr marL="252000" indent="-252000">
              <a:lnSpc>
                <a:spcPct val="100000"/>
              </a:lnSpc>
              <a:buFont typeface="+mj-lt"/>
              <a:buAutoNum type="arabicPeriod"/>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19" name="Straight Connector 18">
            <a:extLst>
              <a:ext uri="{FF2B5EF4-FFF2-40B4-BE49-F238E27FC236}">
                <a16:creationId xmlns:a16="http://schemas.microsoft.com/office/drawing/2014/main" id="{40442771-6C61-CC40-9152-1AE137A9BBC7}"/>
              </a:ext>
            </a:extLst>
          </p:cNvPr>
          <p:cNvCxnSpPr>
            <a:cxnSpLocks/>
          </p:cNvCxnSpPr>
          <p:nvPr userDrawn="1"/>
        </p:nvCxnSpPr>
        <p:spPr>
          <a:xfrm>
            <a:off x="4572000" y="1296000"/>
            <a:ext cx="3604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 Placeholder 3">
            <a:extLst>
              <a:ext uri="{FF2B5EF4-FFF2-40B4-BE49-F238E27FC236}">
                <a16:creationId xmlns:a16="http://schemas.microsoft.com/office/drawing/2014/main" id="{335079DD-5C0E-EF4F-8B29-9FA372C38DF2}"/>
              </a:ext>
            </a:extLst>
          </p:cNvPr>
          <p:cNvSpPr>
            <a:spLocks noGrp="1"/>
          </p:cNvSpPr>
          <p:nvPr>
            <p:ph type="body" sz="half" idx="21"/>
          </p:nvPr>
        </p:nvSpPr>
        <p:spPr>
          <a:xfrm>
            <a:off x="432000" y="2988000"/>
            <a:ext cx="3384000" cy="936000"/>
          </a:xfrm>
        </p:spPr>
        <p:txBody>
          <a:bodyPr/>
          <a:lstStyle>
            <a:lvl1pPr marL="252000" indent="-252000">
              <a:lnSpc>
                <a:spcPct val="100000"/>
              </a:lnSpc>
              <a:buFont typeface="+mj-lt"/>
              <a:buAutoNum type="arabicPeriod"/>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27" name="Text Placeholder 3">
            <a:extLst>
              <a:ext uri="{FF2B5EF4-FFF2-40B4-BE49-F238E27FC236}">
                <a16:creationId xmlns:a16="http://schemas.microsoft.com/office/drawing/2014/main" id="{A4B1B748-CF0F-E243-93C8-6B570B3B8750}"/>
              </a:ext>
            </a:extLst>
          </p:cNvPr>
          <p:cNvSpPr>
            <a:spLocks noGrp="1"/>
          </p:cNvSpPr>
          <p:nvPr>
            <p:ph type="body" sz="half" idx="22"/>
          </p:nvPr>
        </p:nvSpPr>
        <p:spPr>
          <a:xfrm>
            <a:off x="216000" y="2520000"/>
            <a:ext cx="3600000" cy="324000"/>
          </a:xfrm>
        </p:spPr>
        <p:txBody>
          <a:bodyPr anchor="b" anchorCtr="0"/>
          <a:lstStyle>
            <a:lvl1pPr marL="0" indent="0">
              <a:lnSpc>
                <a:spcPct val="90000"/>
              </a:lnSpc>
              <a:buNone/>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28" name="Straight Connector 27">
            <a:extLst>
              <a:ext uri="{FF2B5EF4-FFF2-40B4-BE49-F238E27FC236}">
                <a16:creationId xmlns:a16="http://schemas.microsoft.com/office/drawing/2014/main" id="{66DDF406-EE88-264C-AFE3-814B20A1EC0E}"/>
              </a:ext>
            </a:extLst>
          </p:cNvPr>
          <p:cNvCxnSpPr>
            <a:cxnSpLocks/>
          </p:cNvCxnSpPr>
          <p:nvPr userDrawn="1"/>
        </p:nvCxnSpPr>
        <p:spPr>
          <a:xfrm>
            <a:off x="216000" y="2916000"/>
            <a:ext cx="3604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Text Placeholder 3">
            <a:extLst>
              <a:ext uri="{FF2B5EF4-FFF2-40B4-BE49-F238E27FC236}">
                <a16:creationId xmlns:a16="http://schemas.microsoft.com/office/drawing/2014/main" id="{C2F62932-BE2D-2943-9B0D-B988313F4765}"/>
              </a:ext>
            </a:extLst>
          </p:cNvPr>
          <p:cNvSpPr>
            <a:spLocks noGrp="1"/>
          </p:cNvSpPr>
          <p:nvPr>
            <p:ph type="body" sz="half" idx="23"/>
          </p:nvPr>
        </p:nvSpPr>
        <p:spPr>
          <a:xfrm>
            <a:off x="4572000" y="2520000"/>
            <a:ext cx="3600000" cy="324000"/>
          </a:xfrm>
        </p:spPr>
        <p:txBody>
          <a:bodyPr anchor="b" anchorCtr="0"/>
          <a:lstStyle>
            <a:lvl1pPr marL="0" indent="0">
              <a:lnSpc>
                <a:spcPct val="90000"/>
              </a:lnSpc>
              <a:buNone/>
              <a:defRPr sz="19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30" name="Text Placeholder 3">
            <a:extLst>
              <a:ext uri="{FF2B5EF4-FFF2-40B4-BE49-F238E27FC236}">
                <a16:creationId xmlns:a16="http://schemas.microsoft.com/office/drawing/2014/main" id="{6F5E7A2C-9D7C-F74A-8A92-FA2D97AE9F44}"/>
              </a:ext>
            </a:extLst>
          </p:cNvPr>
          <p:cNvSpPr>
            <a:spLocks noGrp="1"/>
          </p:cNvSpPr>
          <p:nvPr>
            <p:ph type="body" sz="half" idx="24"/>
          </p:nvPr>
        </p:nvSpPr>
        <p:spPr>
          <a:xfrm>
            <a:off x="4788000" y="2988000"/>
            <a:ext cx="3384000" cy="936000"/>
          </a:xfrm>
        </p:spPr>
        <p:txBody>
          <a:bodyPr/>
          <a:lstStyle>
            <a:lvl1pPr marL="252000" indent="-252000">
              <a:lnSpc>
                <a:spcPct val="100000"/>
              </a:lnSpc>
              <a:buFont typeface="+mj-lt"/>
              <a:buAutoNum type="arabicPeriod"/>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31" name="Straight Connector 30">
            <a:extLst>
              <a:ext uri="{FF2B5EF4-FFF2-40B4-BE49-F238E27FC236}">
                <a16:creationId xmlns:a16="http://schemas.microsoft.com/office/drawing/2014/main" id="{13D03143-7DA5-9747-94DC-8B462928F2CE}"/>
              </a:ext>
            </a:extLst>
          </p:cNvPr>
          <p:cNvCxnSpPr>
            <a:cxnSpLocks/>
          </p:cNvCxnSpPr>
          <p:nvPr userDrawn="1"/>
        </p:nvCxnSpPr>
        <p:spPr>
          <a:xfrm>
            <a:off x="4572000" y="2916000"/>
            <a:ext cx="36048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28A67A99-3A2E-1242-A973-EB7F0F84E963}"/>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5</a:t>
            </a:r>
          </a:p>
        </p:txBody>
      </p:sp>
      <p:sp>
        <p:nvSpPr>
          <p:cNvPr id="22" name="TextBox 21">
            <a:extLst>
              <a:ext uri="{FF2B5EF4-FFF2-40B4-BE49-F238E27FC236}">
                <a16:creationId xmlns:a16="http://schemas.microsoft.com/office/drawing/2014/main" id="{5D9DEEB1-E344-4F48-8F6E-CCFD3D394F0D}"/>
              </a:ext>
            </a:extLst>
          </p:cNvPr>
          <p:cNvSpPr txBox="1"/>
          <p:nvPr userDrawn="1"/>
        </p:nvSpPr>
        <p:spPr>
          <a:xfrm>
            <a:off x="556759"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Overview</a:t>
            </a:r>
          </a:p>
        </p:txBody>
      </p:sp>
    </p:spTree>
    <p:extLst>
      <p:ext uri="{BB962C8B-B14F-4D97-AF65-F5344CB8AC3E}">
        <p14:creationId xmlns:p14="http://schemas.microsoft.com/office/powerpoint/2010/main" val="8695580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text large">
    <p:spTree>
      <p:nvGrpSpPr>
        <p:cNvPr id="1" name=""/>
        <p:cNvGrpSpPr/>
        <p:nvPr/>
      </p:nvGrpSpPr>
      <p:grpSpPr>
        <a:xfrm>
          <a:off x="0" y="0"/>
          <a:ext cx="0" cy="0"/>
          <a:chOff x="0" y="0"/>
          <a:chExt cx="0" cy="0"/>
        </a:xfrm>
      </p:grpSpPr>
      <p:sp>
        <p:nvSpPr>
          <p:cNvPr id="2" name="Title 1"/>
          <p:cNvSpPr>
            <a:spLocks noGrp="1"/>
          </p:cNvSpPr>
          <p:nvPr>
            <p:ph type="title"/>
          </p:nvPr>
        </p:nvSpPr>
        <p:spPr>
          <a:xfrm>
            <a:off x="216000" y="144000"/>
            <a:ext cx="6480000" cy="576000"/>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7" name="Text Placeholder 3">
            <a:extLst>
              <a:ext uri="{FF2B5EF4-FFF2-40B4-BE49-F238E27FC236}">
                <a16:creationId xmlns:a16="http://schemas.microsoft.com/office/drawing/2014/main" id="{B9373C8C-181E-9A43-B003-2C9CC0CB9E40}"/>
              </a:ext>
            </a:extLst>
          </p:cNvPr>
          <p:cNvSpPr>
            <a:spLocks noGrp="1"/>
          </p:cNvSpPr>
          <p:nvPr>
            <p:ph type="body" sz="half" idx="2"/>
          </p:nvPr>
        </p:nvSpPr>
        <p:spPr>
          <a:xfrm>
            <a:off x="216000" y="971860"/>
            <a:ext cx="5400000" cy="3564140"/>
          </a:xfrm>
        </p:spPr>
        <p:txBody>
          <a:bodyPr/>
          <a:lstStyle>
            <a:lvl1pPr marL="0" indent="0">
              <a:buNone/>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8" name="TextBox 7">
            <a:extLst>
              <a:ext uri="{FF2B5EF4-FFF2-40B4-BE49-F238E27FC236}">
                <a16:creationId xmlns:a16="http://schemas.microsoft.com/office/drawing/2014/main" id="{F57EC7F2-6AE9-F045-A6AD-86E02583767A}"/>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6</a:t>
            </a:r>
          </a:p>
        </p:txBody>
      </p:sp>
      <p:sp>
        <p:nvSpPr>
          <p:cNvPr id="9" name="TextBox 8">
            <a:extLst>
              <a:ext uri="{FF2B5EF4-FFF2-40B4-BE49-F238E27FC236}">
                <a16:creationId xmlns:a16="http://schemas.microsoft.com/office/drawing/2014/main" id="{4F9F8993-BBC0-A24A-8D17-E29E207D486A}"/>
              </a:ext>
            </a:extLst>
          </p:cNvPr>
          <p:cNvSpPr txBox="1"/>
          <p:nvPr userDrawn="1"/>
        </p:nvSpPr>
        <p:spPr>
          <a:xfrm>
            <a:off x="556759"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and text large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bullets large">
    <p:spTree>
      <p:nvGrpSpPr>
        <p:cNvPr id="1" name=""/>
        <p:cNvGrpSpPr/>
        <p:nvPr/>
      </p:nvGrpSpPr>
      <p:grpSpPr>
        <a:xfrm>
          <a:off x="0" y="0"/>
          <a:ext cx="0" cy="0"/>
          <a:chOff x="0" y="0"/>
          <a:chExt cx="0" cy="0"/>
        </a:xfrm>
      </p:grpSpPr>
      <p:sp>
        <p:nvSpPr>
          <p:cNvPr id="2" name="Title 1"/>
          <p:cNvSpPr>
            <a:spLocks noGrp="1"/>
          </p:cNvSpPr>
          <p:nvPr>
            <p:ph type="title"/>
          </p:nvPr>
        </p:nvSpPr>
        <p:spPr>
          <a:xfrm>
            <a:off x="216000" y="144000"/>
            <a:ext cx="6480000" cy="576000"/>
          </a:xfrm>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7" name="TextBox 6">
            <a:extLst>
              <a:ext uri="{FF2B5EF4-FFF2-40B4-BE49-F238E27FC236}">
                <a16:creationId xmlns:a16="http://schemas.microsoft.com/office/drawing/2014/main" id="{297FD668-21F1-4C46-9CD2-A3E5F262E434}"/>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7</a:t>
            </a:r>
          </a:p>
        </p:txBody>
      </p:sp>
      <p:sp>
        <p:nvSpPr>
          <p:cNvPr id="8" name="TextBox 7">
            <a:extLst>
              <a:ext uri="{FF2B5EF4-FFF2-40B4-BE49-F238E27FC236}">
                <a16:creationId xmlns:a16="http://schemas.microsoft.com/office/drawing/2014/main" id="{4BFAB229-B0E7-A44E-AFB6-713302790A80}"/>
              </a:ext>
            </a:extLst>
          </p:cNvPr>
          <p:cNvSpPr txBox="1"/>
          <p:nvPr userDrawn="1"/>
        </p:nvSpPr>
        <p:spPr>
          <a:xfrm>
            <a:off x="556759"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and bullets large</a:t>
            </a:r>
          </a:p>
        </p:txBody>
      </p:sp>
    </p:spTree>
    <p:extLst>
      <p:ext uri="{BB962C8B-B14F-4D97-AF65-F5344CB8AC3E}">
        <p14:creationId xmlns:p14="http://schemas.microsoft.com/office/powerpoint/2010/main" val="3895634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bullets and picture large">
    <p:spTree>
      <p:nvGrpSpPr>
        <p:cNvPr id="1" name=""/>
        <p:cNvGrpSpPr/>
        <p:nvPr/>
      </p:nvGrpSpPr>
      <p:grpSpPr>
        <a:xfrm>
          <a:off x="0" y="0"/>
          <a:ext cx="0" cy="0"/>
          <a:chOff x="0" y="0"/>
          <a:chExt cx="0" cy="0"/>
        </a:xfrm>
      </p:grpSpPr>
      <p:sp>
        <p:nvSpPr>
          <p:cNvPr id="2" name="Title 1"/>
          <p:cNvSpPr>
            <a:spLocks noGrp="1"/>
          </p:cNvSpPr>
          <p:nvPr>
            <p:ph type="title"/>
          </p:nvPr>
        </p:nvSpPr>
        <p:spPr>
          <a:xfrm>
            <a:off x="216000" y="144000"/>
            <a:ext cx="4104988" cy="576000"/>
          </a:xfrm>
        </p:spPr>
        <p:txBody>
          <a:bodyPr/>
          <a:lstStyle/>
          <a:p>
            <a:r>
              <a:rPr lang="en-US"/>
              <a:t>Click to edit Master title style</a:t>
            </a:r>
            <a:endParaRPr lang="en-US" dirty="0"/>
          </a:p>
        </p:txBody>
      </p:sp>
      <p:sp>
        <p:nvSpPr>
          <p:cNvPr id="3" name="Content Placeholder 2"/>
          <p:cNvSpPr>
            <a:spLocks noGrp="1"/>
          </p:cNvSpPr>
          <p:nvPr>
            <p:ph idx="1"/>
          </p:nvPr>
        </p:nvSpPr>
        <p:spPr>
          <a:xfrm>
            <a:off x="216000" y="971999"/>
            <a:ext cx="4104988" cy="35641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8" name="Picture Placeholder 2">
            <a:extLst>
              <a:ext uri="{FF2B5EF4-FFF2-40B4-BE49-F238E27FC236}">
                <a16:creationId xmlns:a16="http://schemas.microsoft.com/office/drawing/2014/main" id="{7BDF4864-69E9-3045-ABCC-11A680004B26}"/>
              </a:ext>
            </a:extLst>
          </p:cNvPr>
          <p:cNvSpPr>
            <a:spLocks noGrp="1"/>
          </p:cNvSpPr>
          <p:nvPr>
            <p:ph type="pic" idx="13" hasCustomPrompt="1"/>
          </p:nvPr>
        </p:nvSpPr>
        <p:spPr>
          <a:xfrm>
            <a:off x="4571998" y="216000"/>
            <a:ext cx="4356001" cy="4712400"/>
          </a:xfrm>
          <a:solidFill>
            <a:schemeClr val="bg1">
              <a:lumMod val="85000"/>
            </a:schemeClr>
          </a:solidFill>
        </p:spPr>
        <p:txBody>
          <a:bodyPr lIns="720000" tIns="360000" rIns="720000" anchor="t"/>
          <a:lstStyle>
            <a:lvl1pPr marL="0" indent="0" algn="ctr">
              <a:lnSpc>
                <a:spcPts val="2000"/>
              </a:lnSpc>
              <a:buNone/>
              <a:defRPr sz="14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9" name="Text Placeholder 3">
            <a:extLst>
              <a:ext uri="{FF2B5EF4-FFF2-40B4-BE49-F238E27FC236}">
                <a16:creationId xmlns:a16="http://schemas.microsoft.com/office/drawing/2014/main" id="{F0A61E10-0564-1145-AD07-B14B904B5462}"/>
              </a:ext>
            </a:extLst>
          </p:cNvPr>
          <p:cNvSpPr>
            <a:spLocks noGrp="1"/>
          </p:cNvSpPr>
          <p:nvPr>
            <p:ph type="body" sz="half" idx="2" hasCustomPrompt="1"/>
          </p:nvPr>
        </p:nvSpPr>
        <p:spPr>
          <a:xfrm>
            <a:off x="8280000" y="215100"/>
            <a:ext cx="648000" cy="648000"/>
          </a:xfrm>
          <a:blipFill>
            <a:blip r:embed="rId2">
              <a:alphaModFix amt="51000"/>
            </a:blip>
            <a:stretch>
              <a:fillRect/>
            </a:stretch>
          </a:blipFill>
          <a:ln w="6350">
            <a:noFill/>
          </a:ln>
        </p:spPr>
        <p:txBody>
          <a:bodyPr anchor="ctr" anchorCtr="0"/>
          <a:lstStyle>
            <a:lvl1pPr marL="0" indent="0" algn="ctr">
              <a:lnSpc>
                <a:spcPct val="100000"/>
              </a:lnSpc>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 </a:t>
            </a:r>
          </a:p>
        </p:txBody>
      </p:sp>
      <p:sp>
        <p:nvSpPr>
          <p:cNvPr id="11" name="Text Placeholder 3">
            <a:extLst>
              <a:ext uri="{FF2B5EF4-FFF2-40B4-BE49-F238E27FC236}">
                <a16:creationId xmlns:a16="http://schemas.microsoft.com/office/drawing/2014/main" id="{F9BBE02D-8343-5E4A-A72F-2C77B28B58D1}"/>
              </a:ext>
            </a:extLst>
          </p:cNvPr>
          <p:cNvSpPr>
            <a:spLocks noGrp="1"/>
          </p:cNvSpPr>
          <p:nvPr>
            <p:ph type="body" sz="half" idx="14" hasCustomPrompt="1"/>
          </p:nvPr>
        </p:nvSpPr>
        <p:spPr>
          <a:xfrm>
            <a:off x="4571997" y="2761861"/>
            <a:ext cx="4356000" cy="2165639"/>
          </a:xfrm>
          <a:gradFill>
            <a:gsLst>
              <a:gs pos="0">
                <a:srgbClr val="FFFF80">
                  <a:alpha val="0"/>
                </a:srgbClr>
              </a:gs>
              <a:gs pos="100000">
                <a:srgbClr val="FFFF80"/>
              </a:gs>
            </a:gsLst>
            <a:lin ang="5400000" scaled="0"/>
          </a:gradFill>
        </p:spPr>
        <p:txBody>
          <a:bodyPr/>
          <a:lstStyle>
            <a:lvl1pPr marL="0" indent="0">
              <a:buNone/>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dirty="0"/>
              <a:t> </a:t>
            </a:r>
          </a:p>
        </p:txBody>
      </p:sp>
      <p:sp>
        <p:nvSpPr>
          <p:cNvPr id="10" name="TextBox 9">
            <a:extLst>
              <a:ext uri="{FF2B5EF4-FFF2-40B4-BE49-F238E27FC236}">
                <a16:creationId xmlns:a16="http://schemas.microsoft.com/office/drawing/2014/main" id="{EAAF6081-E599-6942-A4E3-04282682F0AF}"/>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8</a:t>
            </a:r>
          </a:p>
        </p:txBody>
      </p:sp>
      <p:sp>
        <p:nvSpPr>
          <p:cNvPr id="12" name="TextBox 11">
            <a:extLst>
              <a:ext uri="{FF2B5EF4-FFF2-40B4-BE49-F238E27FC236}">
                <a16:creationId xmlns:a16="http://schemas.microsoft.com/office/drawing/2014/main" id="{27B7907C-B5C1-3E4D-9E8C-3FDC1C901671}"/>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bullets and picture large</a:t>
            </a:r>
          </a:p>
        </p:txBody>
      </p:sp>
    </p:spTree>
    <p:extLst>
      <p:ext uri="{BB962C8B-B14F-4D97-AF65-F5344CB8AC3E}">
        <p14:creationId xmlns:p14="http://schemas.microsoft.com/office/powerpoint/2010/main" val="16547880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text small">
    <p:spTree>
      <p:nvGrpSpPr>
        <p:cNvPr id="1" name=""/>
        <p:cNvGrpSpPr/>
        <p:nvPr/>
      </p:nvGrpSpPr>
      <p:grpSpPr>
        <a:xfrm>
          <a:off x="0" y="0"/>
          <a:ext cx="0" cy="0"/>
          <a:chOff x="0" y="0"/>
          <a:chExt cx="0" cy="0"/>
        </a:xfrm>
      </p:grpSpPr>
      <p:sp>
        <p:nvSpPr>
          <p:cNvPr id="2" name="Title 1"/>
          <p:cNvSpPr>
            <a:spLocks noGrp="1"/>
          </p:cNvSpPr>
          <p:nvPr>
            <p:ph type="title"/>
          </p:nvPr>
        </p:nvSpPr>
        <p:spPr>
          <a:xfrm>
            <a:off x="216000" y="144000"/>
            <a:ext cx="6480000" cy="576000"/>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7" name="Text Placeholder 3">
            <a:extLst>
              <a:ext uri="{FF2B5EF4-FFF2-40B4-BE49-F238E27FC236}">
                <a16:creationId xmlns:a16="http://schemas.microsoft.com/office/drawing/2014/main" id="{B9373C8C-181E-9A43-B003-2C9CC0CB9E40}"/>
              </a:ext>
            </a:extLst>
          </p:cNvPr>
          <p:cNvSpPr>
            <a:spLocks noGrp="1"/>
          </p:cNvSpPr>
          <p:nvPr>
            <p:ph type="body" sz="half" idx="2"/>
          </p:nvPr>
        </p:nvSpPr>
        <p:spPr>
          <a:xfrm>
            <a:off x="216000" y="1008000"/>
            <a:ext cx="5400000" cy="3528000"/>
          </a:xfrm>
        </p:spPr>
        <p:txBody>
          <a:bodyPr/>
          <a:lstStyle>
            <a:lvl1pPr marL="0" indent="0">
              <a:buNone/>
              <a:defRPr sz="11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8" name="TextBox 7">
            <a:extLst>
              <a:ext uri="{FF2B5EF4-FFF2-40B4-BE49-F238E27FC236}">
                <a16:creationId xmlns:a16="http://schemas.microsoft.com/office/drawing/2014/main" id="{CC1EA856-D854-1849-ACE8-B493EAAB84C3}"/>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9</a:t>
            </a:r>
          </a:p>
        </p:txBody>
      </p:sp>
      <p:sp>
        <p:nvSpPr>
          <p:cNvPr id="9" name="TextBox 8">
            <a:extLst>
              <a:ext uri="{FF2B5EF4-FFF2-40B4-BE49-F238E27FC236}">
                <a16:creationId xmlns:a16="http://schemas.microsoft.com/office/drawing/2014/main" id="{3371C61E-08F0-754F-8903-2EAB544A4595}"/>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and text small</a:t>
            </a:r>
          </a:p>
        </p:txBody>
      </p:sp>
    </p:spTree>
    <p:extLst>
      <p:ext uri="{BB962C8B-B14F-4D97-AF65-F5344CB8AC3E}">
        <p14:creationId xmlns:p14="http://schemas.microsoft.com/office/powerpoint/2010/main" val="2850727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bullets small">
    <p:spTree>
      <p:nvGrpSpPr>
        <p:cNvPr id="1" name=""/>
        <p:cNvGrpSpPr/>
        <p:nvPr/>
      </p:nvGrpSpPr>
      <p:grpSpPr>
        <a:xfrm>
          <a:off x="0" y="0"/>
          <a:ext cx="0" cy="0"/>
          <a:chOff x="0" y="0"/>
          <a:chExt cx="0" cy="0"/>
        </a:xfrm>
      </p:grpSpPr>
      <p:sp>
        <p:nvSpPr>
          <p:cNvPr id="2" name="Title 1"/>
          <p:cNvSpPr>
            <a:spLocks noGrp="1"/>
          </p:cNvSpPr>
          <p:nvPr>
            <p:ph type="title"/>
          </p:nvPr>
        </p:nvSpPr>
        <p:spPr>
          <a:xfrm>
            <a:off x="216000" y="144000"/>
            <a:ext cx="6480000" cy="576000"/>
          </a:xfrm>
        </p:spPr>
        <p:txBody>
          <a:bodyPr/>
          <a:lstStyle/>
          <a:p>
            <a:r>
              <a:rPr lang="en-US"/>
              <a:t>Click to edit Master title style</a:t>
            </a:r>
            <a:endParaRPr lang="en-US" dirty="0"/>
          </a:p>
        </p:txBody>
      </p:sp>
      <p:sp>
        <p:nvSpPr>
          <p:cNvPr id="3" name="Content Placeholder 2"/>
          <p:cNvSpPr>
            <a:spLocks noGrp="1"/>
          </p:cNvSpPr>
          <p:nvPr>
            <p:ph idx="1"/>
          </p:nvPr>
        </p:nvSpPr>
        <p:spPr>
          <a:xfrm>
            <a:off x="216000" y="1008000"/>
            <a:ext cx="5400000" cy="3528000"/>
          </a:xfrm>
        </p:spPr>
        <p:txBody>
          <a:bodyPr/>
          <a:lstStyle>
            <a:lvl1pPr>
              <a:defRPr sz="1100"/>
            </a:lvl1pPr>
            <a:lvl2pPr>
              <a:defRPr sz="1100"/>
            </a:lvl2pPr>
            <a:lvl3pPr>
              <a:defRPr sz="1100"/>
            </a:lvl3pPr>
            <a:lvl4pPr>
              <a:defRPr sz="1100"/>
            </a:lvl4pPr>
            <a:lvl5pPr>
              <a:defRPr sz="11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7" name="TextBox 6">
            <a:extLst>
              <a:ext uri="{FF2B5EF4-FFF2-40B4-BE49-F238E27FC236}">
                <a16:creationId xmlns:a16="http://schemas.microsoft.com/office/drawing/2014/main" id="{0B918307-A2A2-584A-BBA4-6641D0CAFD42}"/>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10</a:t>
            </a:r>
          </a:p>
        </p:txBody>
      </p:sp>
      <p:sp>
        <p:nvSpPr>
          <p:cNvPr id="8" name="TextBox 7">
            <a:extLst>
              <a:ext uri="{FF2B5EF4-FFF2-40B4-BE49-F238E27FC236}">
                <a16:creationId xmlns:a16="http://schemas.microsoft.com/office/drawing/2014/main" id="{1502232D-FE7D-E14C-9CC3-C4A33D1D12BA}"/>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and bullets small</a:t>
            </a:r>
          </a:p>
        </p:txBody>
      </p:sp>
    </p:spTree>
    <p:extLst>
      <p:ext uri="{BB962C8B-B14F-4D97-AF65-F5344CB8AC3E}">
        <p14:creationId xmlns:p14="http://schemas.microsoft.com/office/powerpoint/2010/main" val="638084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and text small">
    <p:spTree>
      <p:nvGrpSpPr>
        <p:cNvPr id="1" name=""/>
        <p:cNvGrpSpPr/>
        <p:nvPr/>
      </p:nvGrpSpPr>
      <p:grpSpPr>
        <a:xfrm>
          <a:off x="0" y="0"/>
          <a:ext cx="0" cy="0"/>
          <a:chOff x="0" y="0"/>
          <a:chExt cx="0" cy="0"/>
        </a:xfrm>
      </p:grpSpPr>
      <p:sp>
        <p:nvSpPr>
          <p:cNvPr id="10" name="Freeform 9">
            <a:extLst>
              <a:ext uri="{FF2B5EF4-FFF2-40B4-BE49-F238E27FC236}">
                <a16:creationId xmlns:a16="http://schemas.microsoft.com/office/drawing/2014/main" id="{32DA8017-1B19-364E-B7B4-2D1984BFE75C}"/>
              </a:ext>
            </a:extLst>
          </p:cNvPr>
          <p:cNvSpPr/>
          <p:nvPr userDrawn="1"/>
        </p:nvSpPr>
        <p:spPr>
          <a:xfrm>
            <a:off x="8604000" y="1625915"/>
            <a:ext cx="540000" cy="2684570"/>
          </a:xfrm>
          <a:custGeom>
            <a:avLst/>
            <a:gdLst>
              <a:gd name="connsiteX0" fmla="*/ 540000 w 540000"/>
              <a:gd name="connsiteY0" fmla="*/ 0 h 2684570"/>
              <a:gd name="connsiteX1" fmla="*/ 540000 w 540000"/>
              <a:gd name="connsiteY1" fmla="*/ 2684570 h 2684570"/>
              <a:gd name="connsiteX2" fmla="*/ 443915 w 540000"/>
              <a:gd name="connsiteY2" fmla="*/ 2578850 h 2684570"/>
              <a:gd name="connsiteX3" fmla="*/ 0 w 540000"/>
              <a:gd name="connsiteY3" fmla="*/ 1342285 h 2684570"/>
              <a:gd name="connsiteX4" fmla="*/ 443915 w 540000"/>
              <a:gd name="connsiteY4" fmla="*/ 105720 h 2684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000" h="2684570">
                <a:moveTo>
                  <a:pt x="540000" y="0"/>
                </a:moveTo>
                <a:lnTo>
                  <a:pt x="540000" y="2684570"/>
                </a:lnTo>
                <a:lnTo>
                  <a:pt x="443915" y="2578850"/>
                </a:lnTo>
                <a:cubicBezTo>
                  <a:pt x="166592" y="2242812"/>
                  <a:pt x="0" y="1812004"/>
                  <a:pt x="0" y="1342285"/>
                </a:cubicBezTo>
                <a:cubicBezTo>
                  <a:pt x="0" y="872567"/>
                  <a:pt x="166592" y="441758"/>
                  <a:pt x="443915" y="10572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16000" y="161999"/>
            <a:ext cx="6480000" cy="216000"/>
          </a:xfrm>
        </p:spPr>
        <p:txBody>
          <a:bodyPr/>
          <a:lstStyle>
            <a:lvl1pPr>
              <a:defRPr sz="1200">
                <a:latin typeface="+mn-lt"/>
              </a:defRPr>
            </a:lvl1pPr>
          </a:lstStyle>
          <a:p>
            <a:r>
              <a:rPr lang="en-US"/>
              <a:t>Click to edit Master title style</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7" name="Text Placeholder 3">
            <a:extLst>
              <a:ext uri="{FF2B5EF4-FFF2-40B4-BE49-F238E27FC236}">
                <a16:creationId xmlns:a16="http://schemas.microsoft.com/office/drawing/2014/main" id="{B9373C8C-181E-9A43-B003-2C9CC0CB9E40}"/>
              </a:ext>
            </a:extLst>
          </p:cNvPr>
          <p:cNvSpPr>
            <a:spLocks noGrp="1"/>
          </p:cNvSpPr>
          <p:nvPr>
            <p:ph type="body" sz="half" idx="2"/>
          </p:nvPr>
        </p:nvSpPr>
        <p:spPr>
          <a:xfrm>
            <a:off x="216000" y="1008000"/>
            <a:ext cx="4104988" cy="3528000"/>
          </a:xfrm>
        </p:spPr>
        <p:txBody>
          <a:bodyPr/>
          <a:lstStyle>
            <a:lvl1pPr marL="0" indent="0">
              <a:buNone/>
              <a:defRPr sz="11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8" name="Picture Placeholder 2">
            <a:extLst>
              <a:ext uri="{FF2B5EF4-FFF2-40B4-BE49-F238E27FC236}">
                <a16:creationId xmlns:a16="http://schemas.microsoft.com/office/drawing/2014/main" id="{69922FAB-CE0C-394F-A4EC-9A250F47B6FA}"/>
              </a:ext>
            </a:extLst>
          </p:cNvPr>
          <p:cNvSpPr>
            <a:spLocks noGrp="1"/>
          </p:cNvSpPr>
          <p:nvPr>
            <p:ph type="pic" idx="13" hasCustomPrompt="1"/>
          </p:nvPr>
        </p:nvSpPr>
        <p:spPr>
          <a:xfrm>
            <a:off x="4644000" y="1008000"/>
            <a:ext cx="3960000" cy="3920400"/>
          </a:xfrm>
          <a:solidFill>
            <a:schemeClr val="bg1">
              <a:lumMod val="85000"/>
            </a:schemeClr>
          </a:solidFill>
        </p:spPr>
        <p:txBody>
          <a:bodyPr lIns="360000" tIns="360000" rIns="360000" anchor="t"/>
          <a:lstStyle>
            <a:lvl1pPr marL="0" indent="0" algn="ctr">
              <a:lnSpc>
                <a:spcPts val="2000"/>
              </a:lnSpc>
              <a:buNone/>
              <a:defRPr sz="14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cxnSp>
        <p:nvCxnSpPr>
          <p:cNvPr id="12" name="Straight Connector 11">
            <a:extLst>
              <a:ext uri="{FF2B5EF4-FFF2-40B4-BE49-F238E27FC236}">
                <a16:creationId xmlns:a16="http://schemas.microsoft.com/office/drawing/2014/main" id="{F78DB58D-67DE-2A4B-B45C-21812BCAEDE8}"/>
              </a:ext>
            </a:extLst>
          </p:cNvPr>
          <p:cNvCxnSpPr/>
          <p:nvPr userDrawn="1"/>
        </p:nvCxnSpPr>
        <p:spPr>
          <a:xfrm>
            <a:off x="216000" y="396000"/>
            <a:ext cx="7992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 Placeholder 3">
            <a:extLst>
              <a:ext uri="{FF2B5EF4-FFF2-40B4-BE49-F238E27FC236}">
                <a16:creationId xmlns:a16="http://schemas.microsoft.com/office/drawing/2014/main" id="{3F54FD73-6FC0-E147-B964-D56AA9A45A3F}"/>
              </a:ext>
            </a:extLst>
          </p:cNvPr>
          <p:cNvSpPr>
            <a:spLocks noGrp="1"/>
          </p:cNvSpPr>
          <p:nvPr>
            <p:ph type="body" sz="half" idx="14" hasCustomPrompt="1"/>
          </p:nvPr>
        </p:nvSpPr>
        <p:spPr>
          <a:xfrm>
            <a:off x="4644000" y="3247053"/>
            <a:ext cx="3960000" cy="1690586"/>
          </a:xfrm>
          <a:gradFill flip="none" rotWithShape="0">
            <a:gsLst>
              <a:gs pos="0">
                <a:schemeClr val="accent1">
                  <a:alpha val="0"/>
                </a:schemeClr>
              </a:gs>
              <a:gs pos="100000">
                <a:schemeClr val="accent1">
                  <a:alpha val="70000"/>
                </a:schemeClr>
              </a:gs>
            </a:gsLst>
            <a:lin ang="5400000" scaled="0"/>
            <a:tileRect/>
          </a:gradFill>
        </p:spPr>
        <p:txBody>
          <a:bodyPr/>
          <a:lstStyle>
            <a:lvl1pPr marL="0" indent="0">
              <a:buNone/>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dirty="0"/>
              <a:t> </a:t>
            </a:r>
          </a:p>
        </p:txBody>
      </p:sp>
      <p:sp>
        <p:nvSpPr>
          <p:cNvPr id="13" name="TextBox 12">
            <a:extLst>
              <a:ext uri="{FF2B5EF4-FFF2-40B4-BE49-F238E27FC236}">
                <a16:creationId xmlns:a16="http://schemas.microsoft.com/office/drawing/2014/main" id="{1ECCE13E-7AC9-AE4E-8A0D-D09D11DFCE71}"/>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11</a:t>
            </a:r>
          </a:p>
        </p:txBody>
      </p:sp>
      <p:sp>
        <p:nvSpPr>
          <p:cNvPr id="14" name="TextBox 13">
            <a:extLst>
              <a:ext uri="{FF2B5EF4-FFF2-40B4-BE49-F238E27FC236}">
                <a16:creationId xmlns:a16="http://schemas.microsoft.com/office/drawing/2014/main" id="{E12788D6-4646-8444-8964-261A248B8ED5}"/>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and text small</a:t>
            </a:r>
          </a:p>
        </p:txBody>
      </p:sp>
    </p:spTree>
    <p:extLst>
      <p:ext uri="{BB962C8B-B14F-4D97-AF65-F5344CB8AC3E}">
        <p14:creationId xmlns:p14="http://schemas.microsoft.com/office/powerpoint/2010/main" val="4078454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216000" y="144000"/>
            <a:ext cx="4104988" cy="576000"/>
          </a:xfrm>
        </p:spPr>
        <p:txBody>
          <a:bodyPr/>
          <a:lstStyle/>
          <a:p>
            <a:r>
              <a:rPr lang="en-US"/>
              <a:t>Click to edit Master title style</a:t>
            </a:r>
            <a:endParaRPr lang="en-US" dirty="0"/>
          </a:p>
        </p:txBody>
      </p:sp>
      <p:sp>
        <p:nvSpPr>
          <p:cNvPr id="3" name="Content Placeholder 2"/>
          <p:cNvSpPr>
            <a:spLocks noGrp="1"/>
          </p:cNvSpPr>
          <p:nvPr>
            <p:ph idx="1"/>
          </p:nvPr>
        </p:nvSpPr>
        <p:spPr>
          <a:xfrm>
            <a:off x="216000" y="971999"/>
            <a:ext cx="4104988" cy="356414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10" name="Content Placeholder 2">
            <a:extLst>
              <a:ext uri="{FF2B5EF4-FFF2-40B4-BE49-F238E27FC236}">
                <a16:creationId xmlns:a16="http://schemas.microsoft.com/office/drawing/2014/main" id="{B9C65A8A-6E8E-954E-B9DC-1FB312B29E92}"/>
              </a:ext>
            </a:extLst>
          </p:cNvPr>
          <p:cNvSpPr>
            <a:spLocks noGrp="1"/>
          </p:cNvSpPr>
          <p:nvPr>
            <p:ph idx="13"/>
          </p:nvPr>
        </p:nvSpPr>
        <p:spPr>
          <a:xfrm>
            <a:off x="4571999" y="971999"/>
            <a:ext cx="4356000" cy="3564141"/>
          </a:xfrm>
        </p:spPr>
        <p:txBody>
          <a:bodyPr/>
          <a:lstStyle>
            <a:lvl1pPr marL="0" indent="0">
              <a:buFontTx/>
              <a:buNone/>
              <a:defRPr/>
            </a:lvl1pPr>
          </a:lstStyle>
          <a:p>
            <a:pPr lvl="0"/>
            <a:r>
              <a:rPr lang="en-US"/>
              <a:t>Edit Master text styles</a:t>
            </a:r>
          </a:p>
        </p:txBody>
      </p:sp>
      <p:sp>
        <p:nvSpPr>
          <p:cNvPr id="8" name="TextBox 7">
            <a:extLst>
              <a:ext uri="{FF2B5EF4-FFF2-40B4-BE49-F238E27FC236}">
                <a16:creationId xmlns:a16="http://schemas.microsoft.com/office/drawing/2014/main" id="{818E69D2-62C8-BC4C-B38D-680B74602C35}"/>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12</a:t>
            </a:r>
          </a:p>
        </p:txBody>
      </p:sp>
      <p:sp>
        <p:nvSpPr>
          <p:cNvPr id="9" name="TextBox 8">
            <a:extLst>
              <a:ext uri="{FF2B5EF4-FFF2-40B4-BE49-F238E27FC236}">
                <a16:creationId xmlns:a16="http://schemas.microsoft.com/office/drawing/2014/main" id="{378ABB7A-ADC0-A844-929C-D75C546B764C}"/>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text and chart</a:t>
            </a:r>
          </a:p>
        </p:txBody>
      </p:sp>
    </p:spTree>
    <p:extLst>
      <p:ext uri="{BB962C8B-B14F-4D97-AF65-F5344CB8AC3E}">
        <p14:creationId xmlns:p14="http://schemas.microsoft.com/office/powerpoint/2010/main" val="32440529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ocus areas">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GB"/>
          </a:p>
        </p:txBody>
      </p:sp>
      <p:sp>
        <p:nvSpPr>
          <p:cNvPr id="6" name="Slide Number Placeholder 5"/>
          <p:cNvSpPr>
            <a:spLocks noGrp="1"/>
          </p:cNvSpPr>
          <p:nvPr>
            <p:ph type="sldNum" sz="quarter" idx="12"/>
          </p:nvPr>
        </p:nvSpPr>
        <p:spPr/>
        <p:txBody>
          <a:bodyPr/>
          <a:lstStyle/>
          <a:p>
            <a:fld id="{14F762CC-E26B-C842-AA66-20B198660116}" type="slidenum">
              <a:rPr lang="en-GB" smtClean="0"/>
              <a:pPr/>
              <a:t>‹N°›</a:t>
            </a:fld>
            <a:endParaRPr lang="en-GB"/>
          </a:p>
        </p:txBody>
      </p:sp>
      <p:sp>
        <p:nvSpPr>
          <p:cNvPr id="7" name="Title Placeholder 1">
            <a:extLst>
              <a:ext uri="{FF2B5EF4-FFF2-40B4-BE49-F238E27FC236}">
                <a16:creationId xmlns:a16="http://schemas.microsoft.com/office/drawing/2014/main" id="{7378D1AE-24D5-A44E-A214-59804780F322}"/>
              </a:ext>
            </a:extLst>
          </p:cNvPr>
          <p:cNvSpPr>
            <a:spLocks noGrp="1"/>
          </p:cNvSpPr>
          <p:nvPr>
            <p:ph type="title"/>
          </p:nvPr>
        </p:nvSpPr>
        <p:spPr>
          <a:xfrm>
            <a:off x="216000" y="144000"/>
            <a:ext cx="6480000" cy="1080000"/>
          </a:xfrm>
          <a:prstGeom prst="rect">
            <a:avLst/>
          </a:prstGeom>
        </p:spPr>
        <p:txBody>
          <a:bodyPr vert="horz" lIns="0" tIns="0" rIns="0" bIns="0" rtlCol="0" anchor="t" anchorCtr="0">
            <a:noAutofit/>
          </a:bodyPr>
          <a:lstStyle/>
          <a:p>
            <a:r>
              <a:rPr lang="en-US"/>
              <a:t>Click to edit Master title style</a:t>
            </a:r>
            <a:endParaRPr lang="en-US" dirty="0"/>
          </a:p>
        </p:txBody>
      </p:sp>
      <p:sp>
        <p:nvSpPr>
          <p:cNvPr id="8" name="Text Placeholder 3">
            <a:extLst>
              <a:ext uri="{FF2B5EF4-FFF2-40B4-BE49-F238E27FC236}">
                <a16:creationId xmlns:a16="http://schemas.microsoft.com/office/drawing/2014/main" id="{3C16E3A1-8155-0E45-91C9-0870297A927D}"/>
              </a:ext>
            </a:extLst>
          </p:cNvPr>
          <p:cNvSpPr>
            <a:spLocks noGrp="1"/>
          </p:cNvSpPr>
          <p:nvPr>
            <p:ph type="body" sz="half" idx="2"/>
          </p:nvPr>
        </p:nvSpPr>
        <p:spPr>
          <a:xfrm>
            <a:off x="1981411" y="3924000"/>
            <a:ext cx="1620000" cy="432000"/>
          </a:xfrm>
        </p:spPr>
        <p:txBody>
          <a:bodyPr/>
          <a:lstStyle>
            <a:lvl1pPr marL="0" indent="0" algn="ctr">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9" name="Picture Placeholder 2">
            <a:extLst>
              <a:ext uri="{FF2B5EF4-FFF2-40B4-BE49-F238E27FC236}">
                <a16:creationId xmlns:a16="http://schemas.microsoft.com/office/drawing/2014/main" id="{D2A449B7-61E5-CF4A-BEC9-47802D0D8B98}"/>
              </a:ext>
            </a:extLst>
          </p:cNvPr>
          <p:cNvSpPr>
            <a:spLocks noGrp="1"/>
          </p:cNvSpPr>
          <p:nvPr>
            <p:ph type="pic" idx="13" hasCustomPrompt="1"/>
          </p:nvPr>
        </p:nvSpPr>
        <p:spPr>
          <a:xfrm>
            <a:off x="1987923" y="1865491"/>
            <a:ext cx="1620000" cy="1620715"/>
          </a:xfrm>
          <a:solidFill>
            <a:schemeClr val="bg1">
              <a:lumMod val="85000"/>
            </a:schemeClr>
          </a:solidFill>
        </p:spPr>
        <p:txBody>
          <a:bodyPr lIns="180000" tIns="180000" rIns="180000" anchor="t"/>
          <a:lstStyle>
            <a:lvl1pPr marL="0" indent="0" algn="ctr">
              <a:lnSpc>
                <a:spcPct val="100000"/>
              </a:lnSpc>
              <a:buNone/>
              <a:defRPr sz="10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0" name="Picture Placeholder 2">
            <a:extLst>
              <a:ext uri="{FF2B5EF4-FFF2-40B4-BE49-F238E27FC236}">
                <a16:creationId xmlns:a16="http://schemas.microsoft.com/office/drawing/2014/main" id="{AF5B7513-B6B4-6C42-A9D7-0E88CD382B91}"/>
              </a:ext>
            </a:extLst>
          </p:cNvPr>
          <p:cNvSpPr>
            <a:spLocks noGrp="1"/>
          </p:cNvSpPr>
          <p:nvPr>
            <p:ph type="pic" idx="14" hasCustomPrompt="1"/>
          </p:nvPr>
        </p:nvSpPr>
        <p:spPr>
          <a:xfrm>
            <a:off x="3749487" y="1865491"/>
            <a:ext cx="1620000" cy="1620715"/>
          </a:xfrm>
          <a:prstGeom prst="ellipse">
            <a:avLst/>
          </a:prstGeom>
          <a:solidFill>
            <a:schemeClr val="bg1">
              <a:lumMod val="85000"/>
            </a:schemeClr>
          </a:solidFill>
        </p:spPr>
        <p:txBody>
          <a:bodyPr lIns="180000" tIns="180000" rIns="180000" anchor="t"/>
          <a:lstStyle>
            <a:lvl1pPr marL="0" indent="0" algn="ctr">
              <a:lnSpc>
                <a:spcPct val="100000"/>
              </a:lnSpc>
              <a:buNone/>
              <a:defRPr sz="10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1" name="Picture Placeholder 2">
            <a:extLst>
              <a:ext uri="{FF2B5EF4-FFF2-40B4-BE49-F238E27FC236}">
                <a16:creationId xmlns:a16="http://schemas.microsoft.com/office/drawing/2014/main" id="{5195847D-EE0B-D04B-AA8C-84C35DC7C36D}"/>
              </a:ext>
            </a:extLst>
          </p:cNvPr>
          <p:cNvSpPr>
            <a:spLocks noGrp="1"/>
          </p:cNvSpPr>
          <p:nvPr>
            <p:ph type="pic" idx="15" hasCustomPrompt="1"/>
          </p:nvPr>
        </p:nvSpPr>
        <p:spPr>
          <a:xfrm>
            <a:off x="5511052" y="1847849"/>
            <a:ext cx="1655999" cy="1655999"/>
          </a:xfrm>
          <a:prstGeom prst="diamond">
            <a:avLst/>
          </a:prstGeom>
          <a:solidFill>
            <a:schemeClr val="bg1">
              <a:lumMod val="85000"/>
            </a:schemeClr>
          </a:solidFill>
        </p:spPr>
        <p:txBody>
          <a:bodyPr lIns="0" tIns="36000" rIns="0" anchor="t"/>
          <a:lstStyle>
            <a:lvl1pPr marL="0" indent="0" algn="ctr">
              <a:lnSpc>
                <a:spcPct val="100000"/>
              </a:lnSpc>
              <a:buNone/>
              <a:defRPr sz="10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2" name="Text Placeholder 3">
            <a:extLst>
              <a:ext uri="{FF2B5EF4-FFF2-40B4-BE49-F238E27FC236}">
                <a16:creationId xmlns:a16="http://schemas.microsoft.com/office/drawing/2014/main" id="{2794D6C2-7BAE-184B-8709-5832C47582B7}"/>
              </a:ext>
            </a:extLst>
          </p:cNvPr>
          <p:cNvSpPr>
            <a:spLocks noGrp="1"/>
          </p:cNvSpPr>
          <p:nvPr>
            <p:ph type="body" sz="half" idx="16"/>
          </p:nvPr>
        </p:nvSpPr>
        <p:spPr>
          <a:xfrm>
            <a:off x="3762000" y="3924000"/>
            <a:ext cx="1620000" cy="432000"/>
          </a:xfrm>
        </p:spPr>
        <p:txBody>
          <a:bodyPr/>
          <a:lstStyle>
            <a:lvl1pPr marL="0" indent="0" algn="ctr">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3" name="Text Placeholder 3">
            <a:extLst>
              <a:ext uri="{FF2B5EF4-FFF2-40B4-BE49-F238E27FC236}">
                <a16:creationId xmlns:a16="http://schemas.microsoft.com/office/drawing/2014/main" id="{D6E873DF-1B51-534A-80B2-D2C8E0667DEC}"/>
              </a:ext>
            </a:extLst>
          </p:cNvPr>
          <p:cNvSpPr>
            <a:spLocks noGrp="1"/>
          </p:cNvSpPr>
          <p:nvPr>
            <p:ph type="body" sz="half" idx="17"/>
          </p:nvPr>
        </p:nvSpPr>
        <p:spPr>
          <a:xfrm>
            <a:off x="5542589" y="3924000"/>
            <a:ext cx="1620000" cy="432000"/>
          </a:xfrm>
        </p:spPr>
        <p:txBody>
          <a:bodyPr/>
          <a:lstStyle>
            <a:lvl1pPr marL="0" indent="0" algn="ctr">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4" name="Picture Placeholder 2">
            <a:extLst>
              <a:ext uri="{FF2B5EF4-FFF2-40B4-BE49-F238E27FC236}">
                <a16:creationId xmlns:a16="http://schemas.microsoft.com/office/drawing/2014/main" id="{C9DA5C92-33E3-9D43-98E3-B8F0304BEF5C}"/>
              </a:ext>
            </a:extLst>
          </p:cNvPr>
          <p:cNvSpPr>
            <a:spLocks noGrp="1"/>
          </p:cNvSpPr>
          <p:nvPr>
            <p:ph type="pic" idx="18" hasCustomPrompt="1"/>
          </p:nvPr>
        </p:nvSpPr>
        <p:spPr>
          <a:xfrm>
            <a:off x="216000" y="1865491"/>
            <a:ext cx="1620000" cy="1620715"/>
          </a:xfrm>
          <a:prstGeom prst="ellipse">
            <a:avLst/>
          </a:prstGeom>
          <a:solidFill>
            <a:schemeClr val="bg1">
              <a:lumMod val="85000"/>
            </a:schemeClr>
          </a:solidFill>
        </p:spPr>
        <p:txBody>
          <a:bodyPr lIns="180000" tIns="180000" rIns="180000" anchor="t"/>
          <a:lstStyle>
            <a:lvl1pPr marL="0" indent="0" algn="ctr">
              <a:lnSpc>
                <a:spcPct val="100000"/>
              </a:lnSpc>
              <a:buNone/>
              <a:defRPr sz="10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5" name="Text Placeholder 3">
            <a:extLst>
              <a:ext uri="{FF2B5EF4-FFF2-40B4-BE49-F238E27FC236}">
                <a16:creationId xmlns:a16="http://schemas.microsoft.com/office/drawing/2014/main" id="{834C932C-105E-C146-BD4C-30C091ED75C6}"/>
              </a:ext>
            </a:extLst>
          </p:cNvPr>
          <p:cNvSpPr>
            <a:spLocks noGrp="1"/>
          </p:cNvSpPr>
          <p:nvPr>
            <p:ph type="body" sz="half" idx="19"/>
          </p:nvPr>
        </p:nvSpPr>
        <p:spPr>
          <a:xfrm>
            <a:off x="226358" y="3924000"/>
            <a:ext cx="1620000" cy="432000"/>
          </a:xfrm>
        </p:spPr>
        <p:txBody>
          <a:bodyPr/>
          <a:lstStyle>
            <a:lvl1pPr marL="0" indent="0" algn="ctr">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20" name="Picture Placeholder 19">
            <a:extLst>
              <a:ext uri="{FF2B5EF4-FFF2-40B4-BE49-F238E27FC236}">
                <a16:creationId xmlns:a16="http://schemas.microsoft.com/office/drawing/2014/main" id="{2D3E72D2-1804-0A45-984A-1402CEC0CEED}"/>
              </a:ext>
            </a:extLst>
          </p:cNvPr>
          <p:cNvSpPr>
            <a:spLocks noGrp="1"/>
          </p:cNvSpPr>
          <p:nvPr>
            <p:ph type="pic" idx="21" hasCustomPrompt="1"/>
          </p:nvPr>
        </p:nvSpPr>
        <p:spPr>
          <a:xfrm>
            <a:off x="7308000" y="1865491"/>
            <a:ext cx="1620000" cy="1617181"/>
          </a:xfrm>
          <a:custGeom>
            <a:avLst/>
            <a:gdLst>
              <a:gd name="connsiteX0" fmla="*/ 810000 w 1620000"/>
              <a:gd name="connsiteY0" fmla="*/ 0 h 1617181"/>
              <a:gd name="connsiteX1" fmla="*/ 1615818 w 1620000"/>
              <a:gd name="connsiteY1" fmla="*/ 727504 h 1617181"/>
              <a:gd name="connsiteX2" fmla="*/ 1620000 w 1620000"/>
              <a:gd name="connsiteY2" fmla="*/ 810357 h 1617181"/>
              <a:gd name="connsiteX3" fmla="*/ 847361 w 1620000"/>
              <a:gd name="connsiteY3" fmla="*/ 810357 h 1617181"/>
              <a:gd name="connsiteX4" fmla="*/ 963335 w 1620000"/>
              <a:gd name="connsiteY4" fmla="*/ 821324 h 1617181"/>
              <a:gd name="connsiteX5" fmla="*/ 1615818 w 1620000"/>
              <a:gd name="connsiteY5" fmla="*/ 1534328 h 1617181"/>
              <a:gd name="connsiteX6" fmla="*/ 1620000 w 1620000"/>
              <a:gd name="connsiteY6" fmla="*/ 1617181 h 1617181"/>
              <a:gd name="connsiteX7" fmla="*/ 0 w 1620000"/>
              <a:gd name="connsiteY7" fmla="*/ 1617181 h 1617181"/>
              <a:gd name="connsiteX8" fmla="*/ 4182 w 1620000"/>
              <a:gd name="connsiteY8" fmla="*/ 1534328 h 1617181"/>
              <a:gd name="connsiteX9" fmla="*/ 656666 w 1620000"/>
              <a:gd name="connsiteY9" fmla="*/ 821324 h 1617181"/>
              <a:gd name="connsiteX10" fmla="*/ 772639 w 1620000"/>
              <a:gd name="connsiteY10" fmla="*/ 810357 h 1617181"/>
              <a:gd name="connsiteX11" fmla="*/ 0 w 1620000"/>
              <a:gd name="connsiteY11" fmla="*/ 810357 h 1617181"/>
              <a:gd name="connsiteX12" fmla="*/ 4182 w 1620000"/>
              <a:gd name="connsiteY12" fmla="*/ 727504 h 1617181"/>
              <a:gd name="connsiteX13" fmla="*/ 810000 w 1620000"/>
              <a:gd name="connsiteY13" fmla="*/ 0 h 1617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20000" h="1617181">
                <a:moveTo>
                  <a:pt x="810000" y="0"/>
                </a:moveTo>
                <a:cubicBezTo>
                  <a:pt x="1229392" y="0"/>
                  <a:pt x="1574338" y="318876"/>
                  <a:pt x="1615818" y="727504"/>
                </a:cubicBezTo>
                <a:lnTo>
                  <a:pt x="1620000" y="810357"/>
                </a:lnTo>
                <a:lnTo>
                  <a:pt x="847361" y="810357"/>
                </a:lnTo>
                <a:lnTo>
                  <a:pt x="963335" y="821324"/>
                </a:lnTo>
                <a:cubicBezTo>
                  <a:pt x="1310887" y="887946"/>
                  <a:pt x="1579523" y="1176779"/>
                  <a:pt x="1615818" y="1534328"/>
                </a:cubicBezTo>
                <a:lnTo>
                  <a:pt x="1620000" y="1617181"/>
                </a:lnTo>
                <a:lnTo>
                  <a:pt x="0" y="1617181"/>
                </a:lnTo>
                <a:lnTo>
                  <a:pt x="4182" y="1534328"/>
                </a:lnTo>
                <a:cubicBezTo>
                  <a:pt x="40477" y="1176779"/>
                  <a:pt x="309114" y="887946"/>
                  <a:pt x="656666" y="821324"/>
                </a:cubicBezTo>
                <a:lnTo>
                  <a:pt x="772639" y="810357"/>
                </a:lnTo>
                <a:lnTo>
                  <a:pt x="0" y="810357"/>
                </a:lnTo>
                <a:lnTo>
                  <a:pt x="4182" y="727504"/>
                </a:lnTo>
                <a:cubicBezTo>
                  <a:pt x="45662" y="318876"/>
                  <a:pt x="390609" y="0"/>
                  <a:pt x="810000" y="0"/>
                </a:cubicBezTo>
                <a:close/>
              </a:path>
            </a:pathLst>
          </a:custGeom>
          <a:solidFill>
            <a:schemeClr val="bg1">
              <a:lumMod val="85000"/>
            </a:schemeClr>
          </a:solidFill>
        </p:spPr>
        <p:txBody>
          <a:bodyPr wrap="square" lIns="180000" tIns="180000" rIns="180000" anchor="t">
            <a:noAutofit/>
          </a:bodyPr>
          <a:lstStyle>
            <a:lvl1pPr marL="0" indent="0" algn="ctr">
              <a:lnSpc>
                <a:spcPct val="100000"/>
              </a:lnSpc>
              <a:buNone/>
              <a:defRPr sz="10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21" name="Text Placeholder 3">
            <a:extLst>
              <a:ext uri="{FF2B5EF4-FFF2-40B4-BE49-F238E27FC236}">
                <a16:creationId xmlns:a16="http://schemas.microsoft.com/office/drawing/2014/main" id="{8BA353CC-B62F-9245-8CF7-1FB98843383A}"/>
              </a:ext>
            </a:extLst>
          </p:cNvPr>
          <p:cNvSpPr>
            <a:spLocks noGrp="1"/>
          </p:cNvSpPr>
          <p:nvPr>
            <p:ph type="body" sz="half" idx="22"/>
          </p:nvPr>
        </p:nvSpPr>
        <p:spPr>
          <a:xfrm>
            <a:off x="7308000" y="3924000"/>
            <a:ext cx="1620000" cy="432000"/>
          </a:xfrm>
        </p:spPr>
        <p:txBody>
          <a:bodyPr/>
          <a:lstStyle>
            <a:lvl1pPr marL="0" indent="0" algn="ctr">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6" name="TextBox 15">
            <a:extLst>
              <a:ext uri="{FF2B5EF4-FFF2-40B4-BE49-F238E27FC236}">
                <a16:creationId xmlns:a16="http://schemas.microsoft.com/office/drawing/2014/main" id="{B4FA15CC-E40F-2245-BB1F-EEC1A9FDE412}"/>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13</a:t>
            </a:r>
          </a:p>
        </p:txBody>
      </p:sp>
      <p:sp>
        <p:nvSpPr>
          <p:cNvPr id="17" name="TextBox 16">
            <a:extLst>
              <a:ext uri="{FF2B5EF4-FFF2-40B4-BE49-F238E27FC236}">
                <a16:creationId xmlns:a16="http://schemas.microsoft.com/office/drawing/2014/main" id="{D81FB8BA-2CF5-E144-A7C6-6463E9621D00}"/>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Focus areas</a:t>
            </a:r>
          </a:p>
        </p:txBody>
      </p:sp>
    </p:spTree>
    <p:extLst>
      <p:ext uri="{BB962C8B-B14F-4D97-AF65-F5344CB8AC3E}">
        <p14:creationId xmlns:p14="http://schemas.microsoft.com/office/powerpoint/2010/main" val="1675820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am">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16000" y="144000"/>
            <a:ext cx="6480000" cy="576000"/>
          </a:xfrm>
        </p:spPr>
        <p:txBody>
          <a:bodyPr/>
          <a:lstStyle/>
          <a:p>
            <a:r>
              <a:rPr lang="en-US" dirty="0"/>
              <a:t>Click to edit title style</a:t>
            </a:r>
          </a:p>
        </p:txBody>
      </p:sp>
      <p:sp>
        <p:nvSpPr>
          <p:cNvPr id="5" name="Date Placeholder 4"/>
          <p:cNvSpPr>
            <a:spLocks noGrp="1"/>
          </p:cNvSpPr>
          <p:nvPr>
            <p:ph type="dt" sz="half" idx="10"/>
          </p:nvPr>
        </p:nvSpPr>
        <p:spPr/>
        <p:txBody>
          <a:bodyPr/>
          <a:lstStyle/>
          <a:p>
            <a:endParaRPr lang="en-GB"/>
          </a:p>
        </p:txBody>
      </p:sp>
      <p:sp>
        <p:nvSpPr>
          <p:cNvPr id="7" name="Slide Number Placeholder 6"/>
          <p:cNvSpPr>
            <a:spLocks noGrp="1"/>
          </p:cNvSpPr>
          <p:nvPr>
            <p:ph type="sldNum" sz="quarter" idx="12"/>
          </p:nvPr>
        </p:nvSpPr>
        <p:spPr/>
        <p:txBody>
          <a:bodyPr/>
          <a:lstStyle/>
          <a:p>
            <a:fld id="{14F762CC-E26B-C842-AA66-20B198660116}" type="slidenum">
              <a:rPr lang="en-GB" smtClean="0"/>
              <a:pPr/>
              <a:t>‹N°›</a:t>
            </a:fld>
            <a:endParaRPr lang="en-GB"/>
          </a:p>
        </p:txBody>
      </p:sp>
      <p:sp>
        <p:nvSpPr>
          <p:cNvPr id="8" name="Text Placeholder 3">
            <a:extLst>
              <a:ext uri="{FF2B5EF4-FFF2-40B4-BE49-F238E27FC236}">
                <a16:creationId xmlns:a16="http://schemas.microsoft.com/office/drawing/2014/main" id="{0DA78BA2-8A86-C04C-8D53-9717494C2601}"/>
              </a:ext>
            </a:extLst>
          </p:cNvPr>
          <p:cNvSpPr>
            <a:spLocks noGrp="1"/>
          </p:cNvSpPr>
          <p:nvPr>
            <p:ph type="body" sz="half" idx="2"/>
          </p:nvPr>
        </p:nvSpPr>
        <p:spPr>
          <a:xfrm>
            <a:off x="1872000" y="1044000"/>
            <a:ext cx="4824000" cy="25200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9" name="Picture Placeholder 2">
            <a:extLst>
              <a:ext uri="{FF2B5EF4-FFF2-40B4-BE49-F238E27FC236}">
                <a16:creationId xmlns:a16="http://schemas.microsoft.com/office/drawing/2014/main" id="{F78015A4-5008-E54A-AC87-8C3726C4337A}"/>
              </a:ext>
            </a:extLst>
          </p:cNvPr>
          <p:cNvSpPr>
            <a:spLocks noGrp="1" noChangeAspect="1"/>
          </p:cNvSpPr>
          <p:nvPr>
            <p:ph type="pic" idx="1" hasCustomPrompt="1"/>
          </p:nvPr>
        </p:nvSpPr>
        <p:spPr>
          <a:xfrm>
            <a:off x="936000" y="828000"/>
            <a:ext cx="648000" cy="648000"/>
          </a:xfrm>
          <a:prstGeom prst="ellipse">
            <a:avLst/>
          </a:prstGeom>
          <a:solidFill>
            <a:schemeClr val="bg1">
              <a:lumMod val="85000"/>
            </a:schemeClr>
          </a:solidFill>
        </p:spPr>
        <p:txBody>
          <a:bodyPr lIns="0" tIns="0" rIns="0" anchor="ctr" anchorCtr="0"/>
          <a:lstStyle>
            <a:lvl1pPr marL="0" indent="0" algn="ctr">
              <a:lnSpc>
                <a:spcPct val="100000"/>
              </a:lnSpc>
              <a:buNone/>
              <a:defRPr sz="2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1" name="Text Placeholder 3">
            <a:extLst>
              <a:ext uri="{FF2B5EF4-FFF2-40B4-BE49-F238E27FC236}">
                <a16:creationId xmlns:a16="http://schemas.microsoft.com/office/drawing/2014/main" id="{1EAD15B8-F54B-0241-B552-62106C472752}"/>
              </a:ext>
            </a:extLst>
          </p:cNvPr>
          <p:cNvSpPr>
            <a:spLocks noGrp="1"/>
          </p:cNvSpPr>
          <p:nvPr>
            <p:ph type="body" sz="half" idx="14"/>
          </p:nvPr>
        </p:nvSpPr>
        <p:spPr>
          <a:xfrm>
            <a:off x="1872000" y="1836000"/>
            <a:ext cx="4824000" cy="25200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3" name="Text Placeholder 3">
            <a:extLst>
              <a:ext uri="{FF2B5EF4-FFF2-40B4-BE49-F238E27FC236}">
                <a16:creationId xmlns:a16="http://schemas.microsoft.com/office/drawing/2014/main" id="{85768E11-D526-504B-80FE-FBD6DF4AF519}"/>
              </a:ext>
            </a:extLst>
          </p:cNvPr>
          <p:cNvSpPr>
            <a:spLocks noGrp="1"/>
          </p:cNvSpPr>
          <p:nvPr>
            <p:ph type="body" sz="half" idx="16"/>
          </p:nvPr>
        </p:nvSpPr>
        <p:spPr>
          <a:xfrm>
            <a:off x="1872000" y="2628000"/>
            <a:ext cx="4824000" cy="25200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5" name="Text Placeholder 3">
            <a:extLst>
              <a:ext uri="{FF2B5EF4-FFF2-40B4-BE49-F238E27FC236}">
                <a16:creationId xmlns:a16="http://schemas.microsoft.com/office/drawing/2014/main" id="{891FA994-1579-4349-8708-0FD3AE084C88}"/>
              </a:ext>
            </a:extLst>
          </p:cNvPr>
          <p:cNvSpPr>
            <a:spLocks noGrp="1"/>
          </p:cNvSpPr>
          <p:nvPr>
            <p:ph type="body" sz="half" idx="18"/>
          </p:nvPr>
        </p:nvSpPr>
        <p:spPr>
          <a:xfrm>
            <a:off x="1872000" y="3420000"/>
            <a:ext cx="4824000" cy="25200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7" name="Text Placeholder 3">
            <a:extLst>
              <a:ext uri="{FF2B5EF4-FFF2-40B4-BE49-F238E27FC236}">
                <a16:creationId xmlns:a16="http://schemas.microsoft.com/office/drawing/2014/main" id="{6C2B41EC-6591-884F-96B3-A1701E015CF3}"/>
              </a:ext>
            </a:extLst>
          </p:cNvPr>
          <p:cNvSpPr>
            <a:spLocks noGrp="1"/>
          </p:cNvSpPr>
          <p:nvPr>
            <p:ph type="body" sz="half" idx="20"/>
          </p:nvPr>
        </p:nvSpPr>
        <p:spPr>
          <a:xfrm>
            <a:off x="1872000" y="4212000"/>
            <a:ext cx="4824000" cy="25200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8" name="Picture Placeholder 2">
            <a:extLst>
              <a:ext uri="{FF2B5EF4-FFF2-40B4-BE49-F238E27FC236}">
                <a16:creationId xmlns:a16="http://schemas.microsoft.com/office/drawing/2014/main" id="{8FFD2B7E-F1F7-6C44-A142-CF92219CC52A}"/>
              </a:ext>
            </a:extLst>
          </p:cNvPr>
          <p:cNvSpPr>
            <a:spLocks noGrp="1" noChangeAspect="1"/>
          </p:cNvSpPr>
          <p:nvPr>
            <p:ph type="pic" idx="21" hasCustomPrompt="1"/>
          </p:nvPr>
        </p:nvSpPr>
        <p:spPr>
          <a:xfrm>
            <a:off x="936000" y="1620000"/>
            <a:ext cx="648000" cy="648000"/>
          </a:xfrm>
          <a:prstGeom prst="ellipse">
            <a:avLst/>
          </a:prstGeom>
          <a:solidFill>
            <a:schemeClr val="bg1">
              <a:lumMod val="85000"/>
            </a:schemeClr>
          </a:solidFill>
        </p:spPr>
        <p:txBody>
          <a:bodyPr lIns="0" tIns="0" rIns="0" anchor="ctr" anchorCtr="0"/>
          <a:lstStyle>
            <a:lvl1pPr marL="0" indent="0" algn="ctr">
              <a:lnSpc>
                <a:spcPct val="100000"/>
              </a:lnSpc>
              <a:buNone/>
              <a:defRPr sz="2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9" name="Picture Placeholder 2">
            <a:extLst>
              <a:ext uri="{FF2B5EF4-FFF2-40B4-BE49-F238E27FC236}">
                <a16:creationId xmlns:a16="http://schemas.microsoft.com/office/drawing/2014/main" id="{9F48863D-2F13-A445-AF9F-2F2799FA7035}"/>
              </a:ext>
            </a:extLst>
          </p:cNvPr>
          <p:cNvSpPr>
            <a:spLocks noGrp="1" noChangeAspect="1"/>
          </p:cNvSpPr>
          <p:nvPr>
            <p:ph type="pic" idx="22" hasCustomPrompt="1"/>
          </p:nvPr>
        </p:nvSpPr>
        <p:spPr>
          <a:xfrm>
            <a:off x="936000" y="2412000"/>
            <a:ext cx="648000" cy="648000"/>
          </a:xfrm>
          <a:prstGeom prst="ellipse">
            <a:avLst/>
          </a:prstGeom>
          <a:solidFill>
            <a:schemeClr val="bg1">
              <a:lumMod val="85000"/>
            </a:schemeClr>
          </a:solidFill>
        </p:spPr>
        <p:txBody>
          <a:bodyPr lIns="0" tIns="0" rIns="0" anchor="ctr" anchorCtr="0"/>
          <a:lstStyle>
            <a:lvl1pPr marL="0" indent="0" algn="ctr">
              <a:lnSpc>
                <a:spcPct val="100000"/>
              </a:lnSpc>
              <a:buNone/>
              <a:defRPr sz="2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20" name="Picture Placeholder 2">
            <a:extLst>
              <a:ext uri="{FF2B5EF4-FFF2-40B4-BE49-F238E27FC236}">
                <a16:creationId xmlns:a16="http://schemas.microsoft.com/office/drawing/2014/main" id="{1FAC8072-DC05-7A44-B365-060B21A7BF01}"/>
              </a:ext>
            </a:extLst>
          </p:cNvPr>
          <p:cNvSpPr>
            <a:spLocks noGrp="1" noChangeAspect="1"/>
          </p:cNvSpPr>
          <p:nvPr>
            <p:ph type="pic" idx="23" hasCustomPrompt="1"/>
          </p:nvPr>
        </p:nvSpPr>
        <p:spPr>
          <a:xfrm>
            <a:off x="936000" y="3204000"/>
            <a:ext cx="648000" cy="648000"/>
          </a:xfrm>
          <a:prstGeom prst="ellipse">
            <a:avLst/>
          </a:prstGeom>
          <a:solidFill>
            <a:schemeClr val="bg1">
              <a:lumMod val="85000"/>
            </a:schemeClr>
          </a:solidFill>
        </p:spPr>
        <p:txBody>
          <a:bodyPr lIns="0" tIns="0" rIns="0" anchor="ctr" anchorCtr="0"/>
          <a:lstStyle>
            <a:lvl1pPr marL="0" indent="0" algn="ctr">
              <a:lnSpc>
                <a:spcPct val="100000"/>
              </a:lnSpc>
              <a:buNone/>
              <a:defRPr sz="2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21" name="Picture Placeholder 2">
            <a:extLst>
              <a:ext uri="{FF2B5EF4-FFF2-40B4-BE49-F238E27FC236}">
                <a16:creationId xmlns:a16="http://schemas.microsoft.com/office/drawing/2014/main" id="{D5F63DE2-0D5C-7641-87E5-2B333BE0E69D}"/>
              </a:ext>
            </a:extLst>
          </p:cNvPr>
          <p:cNvSpPr>
            <a:spLocks noGrp="1" noChangeAspect="1"/>
          </p:cNvSpPr>
          <p:nvPr>
            <p:ph type="pic" idx="24" hasCustomPrompt="1"/>
          </p:nvPr>
        </p:nvSpPr>
        <p:spPr>
          <a:xfrm>
            <a:off x="936000" y="3996000"/>
            <a:ext cx="648000" cy="648000"/>
          </a:xfrm>
          <a:prstGeom prst="ellipse">
            <a:avLst/>
          </a:prstGeom>
          <a:solidFill>
            <a:schemeClr val="bg1">
              <a:lumMod val="85000"/>
            </a:schemeClr>
          </a:solidFill>
        </p:spPr>
        <p:txBody>
          <a:bodyPr lIns="0" tIns="0" rIns="0" anchor="ctr" anchorCtr="0"/>
          <a:lstStyle>
            <a:lvl1pPr marL="0" indent="0" algn="ctr">
              <a:lnSpc>
                <a:spcPct val="100000"/>
              </a:lnSpc>
              <a:buNone/>
              <a:defRPr sz="2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22" name="TextBox 21">
            <a:extLst>
              <a:ext uri="{FF2B5EF4-FFF2-40B4-BE49-F238E27FC236}">
                <a16:creationId xmlns:a16="http://schemas.microsoft.com/office/drawing/2014/main" id="{2EA3E97A-EA71-8D41-A86D-0ED26C9080E6}"/>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14</a:t>
            </a:r>
          </a:p>
        </p:txBody>
      </p:sp>
      <p:sp>
        <p:nvSpPr>
          <p:cNvPr id="23" name="TextBox 22">
            <a:extLst>
              <a:ext uri="{FF2B5EF4-FFF2-40B4-BE49-F238E27FC236}">
                <a16:creationId xmlns:a16="http://schemas.microsoft.com/office/drawing/2014/main" id="{30504CF7-4B88-174D-BB6D-1822FE34597F}"/>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Team</a:t>
            </a:r>
          </a:p>
        </p:txBody>
      </p:sp>
    </p:spTree>
    <p:extLst>
      <p:ext uri="{BB962C8B-B14F-4D97-AF65-F5344CB8AC3E}">
        <p14:creationId xmlns:p14="http://schemas.microsoft.com/office/powerpoint/2010/main" val="1775667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ree pictures with caption">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216210" y="3186000"/>
            <a:ext cx="2808000" cy="1440000"/>
          </a:xfrm>
        </p:spPr>
        <p:txBody>
          <a:bodyPr/>
          <a:lstStyle>
            <a:lvl1pPr marL="0" indent="0">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7" name="Slide Number Placeholder 6"/>
          <p:cNvSpPr>
            <a:spLocks noGrp="1"/>
          </p:cNvSpPr>
          <p:nvPr>
            <p:ph type="sldNum" sz="quarter" idx="12"/>
          </p:nvPr>
        </p:nvSpPr>
        <p:spPr/>
        <p:txBody>
          <a:bodyPr/>
          <a:lstStyle/>
          <a:p>
            <a:fld id="{14F762CC-E26B-C842-AA66-20B198660116}" type="slidenum">
              <a:rPr lang="en-GB" smtClean="0"/>
              <a:pPr/>
              <a:t>‹N°›</a:t>
            </a:fld>
            <a:endParaRPr lang="en-GB"/>
          </a:p>
        </p:txBody>
      </p:sp>
      <p:sp>
        <p:nvSpPr>
          <p:cNvPr id="8" name="Picture Placeholder 2">
            <a:extLst>
              <a:ext uri="{FF2B5EF4-FFF2-40B4-BE49-F238E27FC236}">
                <a16:creationId xmlns:a16="http://schemas.microsoft.com/office/drawing/2014/main" id="{A5A3498B-1B64-F644-BBC6-AF24B6FED284}"/>
              </a:ext>
            </a:extLst>
          </p:cNvPr>
          <p:cNvSpPr>
            <a:spLocks noGrp="1"/>
          </p:cNvSpPr>
          <p:nvPr>
            <p:ph type="pic" idx="13" hasCustomPrompt="1"/>
          </p:nvPr>
        </p:nvSpPr>
        <p:spPr>
          <a:xfrm>
            <a:off x="216000" y="1404000"/>
            <a:ext cx="2808000" cy="1584000"/>
          </a:xfrm>
          <a:solidFill>
            <a:schemeClr val="bg1">
              <a:lumMod val="85000"/>
            </a:schemeClr>
          </a:solidFill>
        </p:spPr>
        <p:txBody>
          <a:bodyPr lIns="360000" tIns="360000" rIns="360000" anchor="t"/>
          <a:lstStyle>
            <a:lvl1pPr marL="0" indent="0" algn="ctr">
              <a:lnSpc>
                <a:spcPts val="2000"/>
              </a:lnSpc>
              <a:buNone/>
              <a:defRPr sz="14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9" name="Picture Placeholder 2">
            <a:extLst>
              <a:ext uri="{FF2B5EF4-FFF2-40B4-BE49-F238E27FC236}">
                <a16:creationId xmlns:a16="http://schemas.microsoft.com/office/drawing/2014/main" id="{6E62A873-0C9B-3641-9659-BCA0F7FA6D48}"/>
              </a:ext>
            </a:extLst>
          </p:cNvPr>
          <p:cNvSpPr>
            <a:spLocks noGrp="1"/>
          </p:cNvSpPr>
          <p:nvPr>
            <p:ph type="pic" idx="14" hasCustomPrompt="1"/>
          </p:nvPr>
        </p:nvSpPr>
        <p:spPr>
          <a:xfrm>
            <a:off x="3168000" y="1404000"/>
            <a:ext cx="2808000" cy="1584000"/>
          </a:xfrm>
          <a:solidFill>
            <a:schemeClr val="bg1">
              <a:lumMod val="85000"/>
            </a:schemeClr>
          </a:solidFill>
        </p:spPr>
        <p:txBody>
          <a:bodyPr lIns="360000" tIns="360000" rIns="360000" anchor="t"/>
          <a:lstStyle>
            <a:lvl1pPr marL="0" indent="0" algn="ctr">
              <a:lnSpc>
                <a:spcPts val="2000"/>
              </a:lnSpc>
              <a:buNone/>
              <a:defRPr sz="14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0" name="Picture Placeholder 2">
            <a:extLst>
              <a:ext uri="{FF2B5EF4-FFF2-40B4-BE49-F238E27FC236}">
                <a16:creationId xmlns:a16="http://schemas.microsoft.com/office/drawing/2014/main" id="{DC27DC64-8662-9C42-8B5C-9B0B178C8A90}"/>
              </a:ext>
            </a:extLst>
          </p:cNvPr>
          <p:cNvSpPr>
            <a:spLocks noGrp="1"/>
          </p:cNvSpPr>
          <p:nvPr>
            <p:ph type="pic" idx="15" hasCustomPrompt="1"/>
          </p:nvPr>
        </p:nvSpPr>
        <p:spPr>
          <a:xfrm>
            <a:off x="6120000" y="1404000"/>
            <a:ext cx="2808000" cy="1584000"/>
          </a:xfrm>
          <a:solidFill>
            <a:schemeClr val="bg1">
              <a:lumMod val="85000"/>
            </a:schemeClr>
          </a:solidFill>
        </p:spPr>
        <p:txBody>
          <a:bodyPr lIns="360000" tIns="360000" rIns="360000" anchor="t"/>
          <a:lstStyle>
            <a:lvl1pPr marL="0" indent="0" algn="ctr">
              <a:lnSpc>
                <a:spcPts val="2000"/>
              </a:lnSpc>
              <a:buNone/>
              <a:defRPr sz="14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11" name="Text Placeholder 3">
            <a:extLst>
              <a:ext uri="{FF2B5EF4-FFF2-40B4-BE49-F238E27FC236}">
                <a16:creationId xmlns:a16="http://schemas.microsoft.com/office/drawing/2014/main" id="{EC3B89FD-8123-FC4B-94E9-CE0A9977D7C0}"/>
              </a:ext>
            </a:extLst>
          </p:cNvPr>
          <p:cNvSpPr>
            <a:spLocks noGrp="1"/>
          </p:cNvSpPr>
          <p:nvPr>
            <p:ph type="body" sz="half" idx="16"/>
          </p:nvPr>
        </p:nvSpPr>
        <p:spPr>
          <a:xfrm>
            <a:off x="3168000" y="3186000"/>
            <a:ext cx="2808000" cy="1440000"/>
          </a:xfrm>
        </p:spPr>
        <p:txBody>
          <a:bodyPr/>
          <a:lstStyle>
            <a:lvl1pPr marL="0" indent="0">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2" name="Text Placeholder 3">
            <a:extLst>
              <a:ext uri="{FF2B5EF4-FFF2-40B4-BE49-F238E27FC236}">
                <a16:creationId xmlns:a16="http://schemas.microsoft.com/office/drawing/2014/main" id="{5DDB9607-C459-6145-82BC-AD0D1468CA2D}"/>
              </a:ext>
            </a:extLst>
          </p:cNvPr>
          <p:cNvSpPr>
            <a:spLocks noGrp="1"/>
          </p:cNvSpPr>
          <p:nvPr>
            <p:ph type="body" sz="half" idx="17"/>
          </p:nvPr>
        </p:nvSpPr>
        <p:spPr>
          <a:xfrm>
            <a:off x="6120000" y="3186000"/>
            <a:ext cx="2808000" cy="1440000"/>
          </a:xfrm>
        </p:spPr>
        <p:txBody>
          <a:bodyPr/>
          <a:lstStyle>
            <a:lvl1pPr marL="0" indent="0">
              <a:lnSpc>
                <a:spcPct val="100000"/>
              </a:lnSpc>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4" name="Title 1">
            <a:extLst>
              <a:ext uri="{FF2B5EF4-FFF2-40B4-BE49-F238E27FC236}">
                <a16:creationId xmlns:a16="http://schemas.microsoft.com/office/drawing/2014/main" id="{081637E6-AC25-A049-8C98-A26446FE3C7B}"/>
              </a:ext>
            </a:extLst>
          </p:cNvPr>
          <p:cNvSpPr>
            <a:spLocks noGrp="1"/>
          </p:cNvSpPr>
          <p:nvPr>
            <p:ph type="title" hasCustomPrompt="1"/>
          </p:nvPr>
        </p:nvSpPr>
        <p:spPr>
          <a:xfrm>
            <a:off x="216000" y="144000"/>
            <a:ext cx="6480000" cy="576000"/>
          </a:xfrm>
        </p:spPr>
        <p:txBody>
          <a:bodyPr/>
          <a:lstStyle/>
          <a:p>
            <a:r>
              <a:rPr lang="en-US" dirty="0"/>
              <a:t>Click to edit title style</a:t>
            </a:r>
          </a:p>
        </p:txBody>
      </p:sp>
      <p:sp>
        <p:nvSpPr>
          <p:cNvPr id="15" name="Text Placeholder 3">
            <a:extLst>
              <a:ext uri="{FF2B5EF4-FFF2-40B4-BE49-F238E27FC236}">
                <a16:creationId xmlns:a16="http://schemas.microsoft.com/office/drawing/2014/main" id="{1193A074-248A-0644-A821-3EA8D70C96A8}"/>
              </a:ext>
            </a:extLst>
          </p:cNvPr>
          <p:cNvSpPr>
            <a:spLocks noGrp="1"/>
          </p:cNvSpPr>
          <p:nvPr>
            <p:ph type="body" sz="half" idx="18"/>
          </p:nvPr>
        </p:nvSpPr>
        <p:spPr>
          <a:xfrm>
            <a:off x="216210" y="972000"/>
            <a:ext cx="2808000" cy="252000"/>
          </a:xfrm>
        </p:spPr>
        <p:txBody>
          <a:bodyPr/>
          <a:lstStyle>
            <a:lvl1pPr marL="0" indent="0">
              <a:lnSpc>
                <a:spcPct val="100000"/>
              </a:lnSpc>
              <a:buNone/>
              <a:defRPr sz="14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16" name="Straight Connector 15">
            <a:extLst>
              <a:ext uri="{FF2B5EF4-FFF2-40B4-BE49-F238E27FC236}">
                <a16:creationId xmlns:a16="http://schemas.microsoft.com/office/drawing/2014/main" id="{286F6908-F67C-8646-8AB0-4CC377EDDDFE}"/>
              </a:ext>
            </a:extLst>
          </p:cNvPr>
          <p:cNvCxnSpPr/>
          <p:nvPr userDrawn="1"/>
        </p:nvCxnSpPr>
        <p:spPr>
          <a:xfrm>
            <a:off x="216000" y="1260000"/>
            <a:ext cx="280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 Placeholder 3">
            <a:extLst>
              <a:ext uri="{FF2B5EF4-FFF2-40B4-BE49-F238E27FC236}">
                <a16:creationId xmlns:a16="http://schemas.microsoft.com/office/drawing/2014/main" id="{57FBAFCD-9944-9541-8BB1-917EFD2F3BA9}"/>
              </a:ext>
            </a:extLst>
          </p:cNvPr>
          <p:cNvSpPr>
            <a:spLocks noGrp="1"/>
          </p:cNvSpPr>
          <p:nvPr>
            <p:ph type="body" sz="half" idx="19"/>
          </p:nvPr>
        </p:nvSpPr>
        <p:spPr>
          <a:xfrm>
            <a:off x="3168000" y="972000"/>
            <a:ext cx="2808000" cy="252000"/>
          </a:xfrm>
        </p:spPr>
        <p:txBody>
          <a:bodyPr/>
          <a:lstStyle>
            <a:lvl1pPr marL="0" indent="0">
              <a:lnSpc>
                <a:spcPct val="100000"/>
              </a:lnSpc>
              <a:buNone/>
              <a:defRPr sz="14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18" name="Text Placeholder 3">
            <a:extLst>
              <a:ext uri="{FF2B5EF4-FFF2-40B4-BE49-F238E27FC236}">
                <a16:creationId xmlns:a16="http://schemas.microsoft.com/office/drawing/2014/main" id="{6E6E893A-A5A1-D54C-BDA1-FBCC850ECA01}"/>
              </a:ext>
            </a:extLst>
          </p:cNvPr>
          <p:cNvSpPr>
            <a:spLocks noGrp="1"/>
          </p:cNvSpPr>
          <p:nvPr>
            <p:ph type="body" sz="half" idx="20"/>
          </p:nvPr>
        </p:nvSpPr>
        <p:spPr>
          <a:xfrm>
            <a:off x="6120000" y="972000"/>
            <a:ext cx="2808000" cy="252000"/>
          </a:xfrm>
        </p:spPr>
        <p:txBody>
          <a:bodyPr/>
          <a:lstStyle>
            <a:lvl1pPr marL="0" indent="0">
              <a:lnSpc>
                <a:spcPct val="100000"/>
              </a:lnSpc>
              <a:buNone/>
              <a:defRPr sz="1400">
                <a:latin typeface="+mj-lt"/>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cxnSp>
        <p:nvCxnSpPr>
          <p:cNvPr id="19" name="Straight Connector 18">
            <a:extLst>
              <a:ext uri="{FF2B5EF4-FFF2-40B4-BE49-F238E27FC236}">
                <a16:creationId xmlns:a16="http://schemas.microsoft.com/office/drawing/2014/main" id="{9FBEAE23-984F-2348-8E4A-1FB86DB2D801}"/>
              </a:ext>
            </a:extLst>
          </p:cNvPr>
          <p:cNvCxnSpPr/>
          <p:nvPr userDrawn="1"/>
        </p:nvCxnSpPr>
        <p:spPr>
          <a:xfrm>
            <a:off x="3168000" y="1260000"/>
            <a:ext cx="280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6EBD5DA3-0A6F-3F47-8C99-5E837A23BD41}"/>
              </a:ext>
            </a:extLst>
          </p:cNvPr>
          <p:cNvCxnSpPr/>
          <p:nvPr userDrawn="1"/>
        </p:nvCxnSpPr>
        <p:spPr>
          <a:xfrm>
            <a:off x="6120000" y="1260000"/>
            <a:ext cx="2808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1B6CE16-459D-CD48-8E4E-8137E400CFF4}"/>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15</a:t>
            </a:r>
          </a:p>
        </p:txBody>
      </p:sp>
      <p:sp>
        <p:nvSpPr>
          <p:cNvPr id="22" name="TextBox 21">
            <a:extLst>
              <a:ext uri="{FF2B5EF4-FFF2-40B4-BE49-F238E27FC236}">
                <a16:creationId xmlns:a16="http://schemas.microsoft.com/office/drawing/2014/main" id="{A7751DEF-0A5A-9641-BBB9-03D07F5BA84F}"/>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Three pictures with caption</a:t>
            </a:r>
          </a:p>
        </p:txBody>
      </p:sp>
    </p:spTree>
    <p:extLst>
      <p:ext uri="{BB962C8B-B14F-4D97-AF65-F5344CB8AC3E}">
        <p14:creationId xmlns:p14="http://schemas.microsoft.com/office/powerpoint/2010/main" val="1324872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Quo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32000" y="1584000"/>
            <a:ext cx="6480000" cy="1440000"/>
          </a:xfrm>
        </p:spPr>
        <p:txBody>
          <a:bodyPr anchor="b" anchorCtr="0"/>
          <a:lstStyle>
            <a:lvl1pPr algn="ctr">
              <a:defRPr sz="1900"/>
            </a:lvl1pPr>
          </a:lstStyle>
          <a:p>
            <a:r>
              <a:rPr lang="en-US"/>
              <a:t>Click to edit Master title style</a:t>
            </a:r>
            <a:endParaRPr lang="en-US" dirty="0"/>
          </a:p>
        </p:txBody>
      </p:sp>
      <p:sp>
        <p:nvSpPr>
          <p:cNvPr id="3" name="Picture Placeholder 2"/>
          <p:cNvSpPr>
            <a:spLocks noGrp="1" noChangeAspect="1"/>
          </p:cNvSpPr>
          <p:nvPr>
            <p:ph type="pic" idx="1" hasCustomPrompt="1"/>
          </p:nvPr>
        </p:nvSpPr>
        <p:spPr>
          <a:xfrm>
            <a:off x="2966196" y="3186000"/>
            <a:ext cx="324000" cy="324000"/>
          </a:xfrm>
          <a:prstGeom prst="ellipse">
            <a:avLst/>
          </a:prstGeom>
          <a:solidFill>
            <a:schemeClr val="bg1">
              <a:lumMod val="85000"/>
            </a:schemeClr>
          </a:solidFill>
        </p:spPr>
        <p:txBody>
          <a:bodyPr lIns="0" tIns="0" rIns="0" anchor="ctr" anchorCtr="0"/>
          <a:lstStyle>
            <a:lvl1pPr marL="0" indent="0" algn="ctr">
              <a:lnSpc>
                <a:spcPct val="100000"/>
              </a:lnSpc>
              <a:buNone/>
              <a:defRPr sz="2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4" name="Text Placeholder 3"/>
          <p:cNvSpPr>
            <a:spLocks noGrp="1"/>
          </p:cNvSpPr>
          <p:nvPr>
            <p:ph type="body" sz="half" idx="2"/>
          </p:nvPr>
        </p:nvSpPr>
        <p:spPr>
          <a:xfrm>
            <a:off x="3420000" y="3240000"/>
            <a:ext cx="3960000" cy="252000"/>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endParaRPr lang="en-GB"/>
          </a:p>
        </p:txBody>
      </p:sp>
      <p:sp>
        <p:nvSpPr>
          <p:cNvPr id="7" name="Slide Number Placeholder 6"/>
          <p:cNvSpPr>
            <a:spLocks noGrp="1"/>
          </p:cNvSpPr>
          <p:nvPr>
            <p:ph type="sldNum" sz="quarter" idx="12"/>
          </p:nvPr>
        </p:nvSpPr>
        <p:spPr/>
        <p:txBody>
          <a:bodyPr/>
          <a:lstStyle/>
          <a:p>
            <a:fld id="{14F762CC-E26B-C842-AA66-20B198660116}" type="slidenum">
              <a:rPr lang="en-GB" smtClean="0"/>
              <a:pPr/>
              <a:t>‹N°›</a:t>
            </a:fld>
            <a:endParaRPr lang="en-GB"/>
          </a:p>
        </p:txBody>
      </p:sp>
      <p:sp>
        <p:nvSpPr>
          <p:cNvPr id="8" name="TextBox 7">
            <a:extLst>
              <a:ext uri="{FF2B5EF4-FFF2-40B4-BE49-F238E27FC236}">
                <a16:creationId xmlns:a16="http://schemas.microsoft.com/office/drawing/2014/main" id="{EEC1ECD9-AF7F-984C-ACF9-7DC97192C095}"/>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16</a:t>
            </a:r>
          </a:p>
        </p:txBody>
      </p:sp>
      <p:sp>
        <p:nvSpPr>
          <p:cNvPr id="9" name="TextBox 8">
            <a:extLst>
              <a:ext uri="{FF2B5EF4-FFF2-40B4-BE49-F238E27FC236}">
                <a16:creationId xmlns:a16="http://schemas.microsoft.com/office/drawing/2014/main" id="{30740D93-3314-4045-9337-83F528CB8CB0}"/>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Quote</a:t>
            </a:r>
          </a:p>
        </p:txBody>
      </p:sp>
    </p:spTree>
    <p:extLst>
      <p:ext uri="{BB962C8B-B14F-4D97-AF65-F5344CB8AC3E}">
        <p14:creationId xmlns:p14="http://schemas.microsoft.com/office/powerpoint/2010/main" val="977342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lar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a:p>
        </p:txBody>
      </p:sp>
      <p:sp>
        <p:nvSpPr>
          <p:cNvPr id="5" name="Slide Number Placeholder 4"/>
          <p:cNvSpPr>
            <a:spLocks noGrp="1"/>
          </p:cNvSpPr>
          <p:nvPr>
            <p:ph type="sldNum" sz="quarter" idx="12"/>
          </p:nvPr>
        </p:nvSpPr>
        <p:spPr/>
        <p:txBody>
          <a:bodyPr/>
          <a:lstStyle/>
          <a:p>
            <a:fld id="{14F762CC-E26B-C842-AA66-20B198660116}" type="slidenum">
              <a:rPr lang="en-GB" smtClean="0"/>
              <a:pPr/>
              <a:t>‹N°›</a:t>
            </a:fld>
            <a:endParaRPr lang="en-GB"/>
          </a:p>
        </p:txBody>
      </p:sp>
      <p:sp>
        <p:nvSpPr>
          <p:cNvPr id="6" name="TextBox 5">
            <a:extLst>
              <a:ext uri="{FF2B5EF4-FFF2-40B4-BE49-F238E27FC236}">
                <a16:creationId xmlns:a16="http://schemas.microsoft.com/office/drawing/2014/main" id="{476BA2BC-7600-854A-B18A-5A393D3E24C8}"/>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17</a:t>
            </a:r>
          </a:p>
        </p:txBody>
      </p:sp>
      <p:sp>
        <p:nvSpPr>
          <p:cNvPr id="7" name="TextBox 6">
            <a:extLst>
              <a:ext uri="{FF2B5EF4-FFF2-40B4-BE49-F238E27FC236}">
                <a16:creationId xmlns:a16="http://schemas.microsoft.com/office/drawing/2014/main" id="{398048AB-BEF4-3242-87A0-70FAEFDC38FF}"/>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only large</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small">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GB"/>
          </a:p>
        </p:txBody>
      </p:sp>
      <p:sp>
        <p:nvSpPr>
          <p:cNvPr id="5" name="Slide Number Placeholder 4"/>
          <p:cNvSpPr>
            <a:spLocks noGrp="1"/>
          </p:cNvSpPr>
          <p:nvPr>
            <p:ph type="sldNum" sz="quarter" idx="12"/>
          </p:nvPr>
        </p:nvSpPr>
        <p:spPr/>
        <p:txBody>
          <a:bodyPr/>
          <a:lstStyle/>
          <a:p>
            <a:fld id="{14F762CC-E26B-C842-AA66-20B198660116}" type="slidenum">
              <a:rPr lang="en-GB" smtClean="0"/>
              <a:pPr/>
              <a:t>‹N°›</a:t>
            </a:fld>
            <a:endParaRPr lang="en-GB"/>
          </a:p>
        </p:txBody>
      </p:sp>
      <p:sp>
        <p:nvSpPr>
          <p:cNvPr id="6" name="Title 1">
            <a:extLst>
              <a:ext uri="{FF2B5EF4-FFF2-40B4-BE49-F238E27FC236}">
                <a16:creationId xmlns:a16="http://schemas.microsoft.com/office/drawing/2014/main" id="{94F1772B-A734-1B4F-81B4-BD6EE0A01F94}"/>
              </a:ext>
            </a:extLst>
          </p:cNvPr>
          <p:cNvSpPr>
            <a:spLocks noGrp="1"/>
          </p:cNvSpPr>
          <p:nvPr>
            <p:ph type="title"/>
          </p:nvPr>
        </p:nvSpPr>
        <p:spPr>
          <a:xfrm>
            <a:off x="216000" y="161999"/>
            <a:ext cx="6480000" cy="216000"/>
          </a:xfrm>
        </p:spPr>
        <p:txBody>
          <a:bodyPr/>
          <a:lstStyle>
            <a:lvl1pPr>
              <a:defRPr sz="1200">
                <a:latin typeface="+mn-lt"/>
              </a:defRPr>
            </a:lvl1pPr>
          </a:lstStyle>
          <a:p>
            <a:r>
              <a:rPr lang="en-US"/>
              <a:t>Click to edit Master title style</a:t>
            </a:r>
            <a:endParaRPr lang="en-US" dirty="0"/>
          </a:p>
        </p:txBody>
      </p:sp>
      <p:cxnSp>
        <p:nvCxnSpPr>
          <p:cNvPr id="7" name="Straight Connector 6">
            <a:extLst>
              <a:ext uri="{FF2B5EF4-FFF2-40B4-BE49-F238E27FC236}">
                <a16:creationId xmlns:a16="http://schemas.microsoft.com/office/drawing/2014/main" id="{6410BB3F-F460-A645-BE48-1D80689AFE8A}"/>
              </a:ext>
            </a:extLst>
          </p:cNvPr>
          <p:cNvCxnSpPr/>
          <p:nvPr userDrawn="1"/>
        </p:nvCxnSpPr>
        <p:spPr>
          <a:xfrm>
            <a:off x="216000" y="396000"/>
            <a:ext cx="7992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000400B9-2A61-9445-892E-EDA8BEAC9981}"/>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18</a:t>
            </a:r>
          </a:p>
        </p:txBody>
      </p:sp>
      <p:sp>
        <p:nvSpPr>
          <p:cNvPr id="9" name="TextBox 8">
            <a:extLst>
              <a:ext uri="{FF2B5EF4-FFF2-40B4-BE49-F238E27FC236}">
                <a16:creationId xmlns:a16="http://schemas.microsoft.com/office/drawing/2014/main" id="{B5CC4891-3DB9-C143-BB42-CD25A989BAB2}"/>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only small</a:t>
            </a:r>
          </a:p>
        </p:txBody>
      </p:sp>
    </p:spTree>
    <p:extLst>
      <p:ext uri="{BB962C8B-B14F-4D97-AF65-F5344CB8AC3E}">
        <p14:creationId xmlns:p14="http://schemas.microsoft.com/office/powerpoint/2010/main" val="23214852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4" name="Slide Number Placeholder 3"/>
          <p:cNvSpPr>
            <a:spLocks noGrp="1"/>
          </p:cNvSpPr>
          <p:nvPr>
            <p:ph type="sldNum" sz="quarter" idx="12"/>
          </p:nvPr>
        </p:nvSpPr>
        <p:spPr/>
        <p:txBody>
          <a:bodyPr/>
          <a:lstStyle/>
          <a:p>
            <a:fld id="{14F762CC-E26B-C842-AA66-20B198660116}" type="slidenum">
              <a:rPr lang="en-GB" smtClean="0"/>
              <a:pPr/>
              <a:t>‹N°›</a:t>
            </a:fld>
            <a:endParaRPr lang="en-GB"/>
          </a:p>
        </p:txBody>
      </p:sp>
      <p:sp>
        <p:nvSpPr>
          <p:cNvPr id="5" name="TextBox 4">
            <a:extLst>
              <a:ext uri="{FF2B5EF4-FFF2-40B4-BE49-F238E27FC236}">
                <a16:creationId xmlns:a16="http://schemas.microsoft.com/office/drawing/2014/main" id="{871F47CE-54FD-6049-9498-0B274A3389FE}"/>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19</a:t>
            </a:r>
          </a:p>
        </p:txBody>
      </p:sp>
      <p:sp>
        <p:nvSpPr>
          <p:cNvPr id="6" name="TextBox 5">
            <a:extLst>
              <a:ext uri="{FF2B5EF4-FFF2-40B4-BE49-F238E27FC236}">
                <a16:creationId xmlns:a16="http://schemas.microsoft.com/office/drawing/2014/main" id="{495EDB5D-F7ED-8745-9F45-DB8E574F59A5}"/>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Blank</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nly picture">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215997" y="216000"/>
            <a:ext cx="8712003" cy="4779746"/>
          </a:xfrm>
          <a:solidFill>
            <a:schemeClr val="bg1">
              <a:lumMod val="85000"/>
            </a:schemeClr>
          </a:solidFill>
        </p:spPr>
        <p:txBody>
          <a:bodyPr lIns="1800000" tIns="360000" rIns="1800000" anchor="t"/>
          <a:lstStyle>
            <a:lvl1pPr marL="0" indent="0" algn="ctr">
              <a:lnSpc>
                <a:spcPts val="2000"/>
              </a:lnSpc>
              <a:buNone/>
              <a:defRPr sz="1400">
                <a:solidFill>
                  <a:schemeClr val="tx1">
                    <a:lumMod val="50000"/>
                    <a:lumOff val="50000"/>
                  </a:schemeClr>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Drag picture to placeholder or click icon to add</a:t>
            </a:r>
          </a:p>
        </p:txBody>
      </p:sp>
      <p:sp>
        <p:nvSpPr>
          <p:cNvPr id="4" name="Text Placeholder 3">
            <a:extLst>
              <a:ext uri="{FF2B5EF4-FFF2-40B4-BE49-F238E27FC236}">
                <a16:creationId xmlns:a16="http://schemas.microsoft.com/office/drawing/2014/main" id="{16078FDF-F5DF-6141-B3D6-C4842DBA9C72}"/>
              </a:ext>
            </a:extLst>
          </p:cNvPr>
          <p:cNvSpPr>
            <a:spLocks noGrp="1"/>
          </p:cNvSpPr>
          <p:nvPr>
            <p:ph type="body" sz="half" idx="2" hasCustomPrompt="1"/>
          </p:nvPr>
        </p:nvSpPr>
        <p:spPr>
          <a:xfrm>
            <a:off x="8280000" y="215100"/>
            <a:ext cx="648000" cy="648000"/>
          </a:xfrm>
          <a:blipFill>
            <a:blip r:embed="rId2">
              <a:alphaModFix amt="51000"/>
            </a:blip>
            <a:stretch>
              <a:fillRect/>
            </a:stretch>
          </a:blipFill>
          <a:ln w="6350">
            <a:noFill/>
          </a:ln>
        </p:spPr>
        <p:txBody>
          <a:bodyPr anchor="ctr" anchorCtr="0"/>
          <a:lstStyle>
            <a:lvl1pPr marL="0" indent="0" algn="ctr">
              <a:lnSpc>
                <a:spcPct val="100000"/>
              </a:lnSpc>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 </a:t>
            </a:r>
          </a:p>
        </p:txBody>
      </p:sp>
      <p:sp>
        <p:nvSpPr>
          <p:cNvPr id="5" name="Text Placeholder 3">
            <a:extLst>
              <a:ext uri="{FF2B5EF4-FFF2-40B4-BE49-F238E27FC236}">
                <a16:creationId xmlns:a16="http://schemas.microsoft.com/office/drawing/2014/main" id="{F1F3B983-4E0E-B04B-9AF5-F9F9079B4EA0}"/>
              </a:ext>
            </a:extLst>
          </p:cNvPr>
          <p:cNvSpPr>
            <a:spLocks noGrp="1"/>
          </p:cNvSpPr>
          <p:nvPr>
            <p:ph type="body" sz="half" idx="14" hasCustomPrompt="1"/>
          </p:nvPr>
        </p:nvSpPr>
        <p:spPr>
          <a:xfrm>
            <a:off x="215997" y="2769295"/>
            <a:ext cx="8712000" cy="2226451"/>
          </a:xfrm>
          <a:gradFill>
            <a:gsLst>
              <a:gs pos="0">
                <a:srgbClr val="FFFF80">
                  <a:alpha val="0"/>
                </a:srgbClr>
              </a:gs>
              <a:gs pos="100000">
                <a:srgbClr val="FFFF80">
                  <a:alpha val="70000"/>
                </a:srgbClr>
              </a:gs>
            </a:gsLst>
            <a:lin ang="5400000" scaled="0"/>
          </a:gradFill>
        </p:spPr>
        <p:txBody>
          <a:bodyPr/>
          <a:lstStyle>
            <a:lvl1pPr marL="0" indent="0">
              <a:buNone/>
              <a:defRPr sz="15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dirty="0"/>
              <a:t> </a:t>
            </a:r>
          </a:p>
        </p:txBody>
      </p:sp>
      <p:sp>
        <p:nvSpPr>
          <p:cNvPr id="6" name="TextBox 5">
            <a:extLst>
              <a:ext uri="{FF2B5EF4-FFF2-40B4-BE49-F238E27FC236}">
                <a16:creationId xmlns:a16="http://schemas.microsoft.com/office/drawing/2014/main" id="{F2FDCC69-D749-9540-B493-1F472449E789}"/>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20</a:t>
            </a:r>
          </a:p>
        </p:txBody>
      </p:sp>
      <p:sp>
        <p:nvSpPr>
          <p:cNvPr id="7" name="TextBox 6">
            <a:extLst>
              <a:ext uri="{FF2B5EF4-FFF2-40B4-BE49-F238E27FC236}">
                <a16:creationId xmlns:a16="http://schemas.microsoft.com/office/drawing/2014/main" id="{AB152663-F0F9-1846-96F6-DE709E2B0548}"/>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Only picture</a:t>
            </a:r>
          </a:p>
        </p:txBody>
      </p:sp>
    </p:spTree>
    <p:extLst>
      <p:ext uri="{BB962C8B-B14F-4D97-AF65-F5344CB8AC3E}">
        <p14:creationId xmlns:p14="http://schemas.microsoft.com/office/powerpoint/2010/main" val="39548811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6001" y="144000"/>
            <a:ext cx="6480000" cy="1656000"/>
          </a:xfrm>
        </p:spPr>
        <p:txBody>
          <a:bodyPr anchor="t" anchorCtr="0"/>
          <a:lstStyle>
            <a:lvl1pPr algn="l">
              <a:defRPr sz="3800"/>
            </a:lvl1pPr>
          </a:lstStyle>
          <a:p>
            <a:r>
              <a:rPr lang="en-US"/>
              <a:t>Click to edit Master title style</a:t>
            </a:r>
            <a:endParaRPr lang="en-US" dirty="0"/>
          </a:p>
        </p:txBody>
      </p:sp>
      <p:sp>
        <p:nvSpPr>
          <p:cNvPr id="3" name="Text Placeholder 3">
            <a:extLst>
              <a:ext uri="{FF2B5EF4-FFF2-40B4-BE49-F238E27FC236}">
                <a16:creationId xmlns:a16="http://schemas.microsoft.com/office/drawing/2014/main" id="{24879E1C-1B4B-3F4E-AE9C-6FFEB75D441E}"/>
              </a:ext>
            </a:extLst>
          </p:cNvPr>
          <p:cNvSpPr>
            <a:spLocks noGrp="1"/>
          </p:cNvSpPr>
          <p:nvPr>
            <p:ph type="body" sz="half" idx="2"/>
          </p:nvPr>
        </p:nvSpPr>
        <p:spPr>
          <a:xfrm>
            <a:off x="216000" y="2016000"/>
            <a:ext cx="2949178" cy="718235"/>
          </a:xfrm>
          <a:ln w="6350">
            <a:solidFill>
              <a:schemeClr val="tx1"/>
            </a:solidFill>
          </a:ln>
        </p:spPr>
        <p:txBody>
          <a:bodyPr anchor="ctr" anchorCtr="0"/>
          <a:lstStyle>
            <a:lvl1pPr marL="0" indent="0" algn="ctr">
              <a:lnSpc>
                <a:spcPct val="100000"/>
              </a:lnSpc>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4" name="TextBox 3">
            <a:extLst>
              <a:ext uri="{FF2B5EF4-FFF2-40B4-BE49-F238E27FC236}">
                <a16:creationId xmlns:a16="http://schemas.microsoft.com/office/drawing/2014/main" id="{1CA6940B-7830-C541-BCE0-F31DAA0993D2}"/>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21</a:t>
            </a:r>
          </a:p>
        </p:txBody>
      </p:sp>
      <p:sp>
        <p:nvSpPr>
          <p:cNvPr id="5" name="TextBox 4">
            <a:extLst>
              <a:ext uri="{FF2B5EF4-FFF2-40B4-BE49-F238E27FC236}">
                <a16:creationId xmlns:a16="http://schemas.microsoft.com/office/drawing/2014/main" id="{3F2FE218-3B6C-234A-B65D-B4D000EB96A9}"/>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End</a:t>
            </a:r>
          </a:p>
        </p:txBody>
      </p:sp>
      <p:sp>
        <p:nvSpPr>
          <p:cNvPr id="6" name="Rectangle 5">
            <a:extLst>
              <a:ext uri="{FF2B5EF4-FFF2-40B4-BE49-F238E27FC236}">
                <a16:creationId xmlns:a16="http://schemas.microsoft.com/office/drawing/2014/main" id="{74522F8D-7BA9-4BFF-B99F-5F466008147C}"/>
              </a:ext>
            </a:extLst>
          </p:cNvPr>
          <p:cNvSpPr/>
          <p:nvPr userDrawn="1"/>
        </p:nvSpPr>
        <p:spPr>
          <a:xfrm>
            <a:off x="133816" y="4557132"/>
            <a:ext cx="2371491" cy="520390"/>
          </a:xfrm>
          <a:prstGeom prst="rect">
            <a:avLst/>
          </a:prstGeom>
          <a:solidFill>
            <a:srgbClr val="F2F2F2"/>
          </a:solidFill>
          <a:ln>
            <a:solidFill>
              <a:srgbClr val="F2F2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5724265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Big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6001" y="108000"/>
            <a:ext cx="6480000" cy="1692000"/>
          </a:xfrm>
          <a:noFill/>
        </p:spPr>
        <p:txBody>
          <a:bodyPr anchor="t" anchorCtr="0"/>
          <a:lstStyle>
            <a:lvl1pPr algn="l">
              <a:defRPr sz="5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89B9040E-8FAD-3F47-BE67-ECB2EB8973F8}"/>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22</a:t>
            </a:r>
          </a:p>
        </p:txBody>
      </p:sp>
      <p:sp>
        <p:nvSpPr>
          <p:cNvPr id="5" name="TextBox 4">
            <a:extLst>
              <a:ext uri="{FF2B5EF4-FFF2-40B4-BE49-F238E27FC236}">
                <a16:creationId xmlns:a16="http://schemas.microsoft.com/office/drawing/2014/main" id="{962904C0-CDB4-C747-8AB3-1CB7C555C21D}"/>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Big 1</a:t>
            </a:r>
          </a:p>
        </p:txBody>
      </p:sp>
    </p:spTree>
    <p:extLst>
      <p:ext uri="{BB962C8B-B14F-4D97-AF65-F5344CB8AC3E}">
        <p14:creationId xmlns:p14="http://schemas.microsoft.com/office/powerpoint/2010/main" val="24008175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Big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6001" y="108000"/>
            <a:ext cx="6480000" cy="1692000"/>
          </a:xfrm>
        </p:spPr>
        <p:txBody>
          <a:bodyPr anchor="t" anchorCtr="0"/>
          <a:lstStyle>
            <a:lvl1pPr algn="l">
              <a:defRPr sz="5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85DAC718-1438-8345-887E-C6B9D1A1B95D}"/>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23</a:t>
            </a:r>
          </a:p>
        </p:txBody>
      </p:sp>
      <p:sp>
        <p:nvSpPr>
          <p:cNvPr id="5" name="TextBox 4">
            <a:extLst>
              <a:ext uri="{FF2B5EF4-FFF2-40B4-BE49-F238E27FC236}">
                <a16:creationId xmlns:a16="http://schemas.microsoft.com/office/drawing/2014/main" id="{2B83D5D2-8759-8846-8A9C-23B3D25A5B9C}"/>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Big 2</a:t>
            </a:r>
          </a:p>
        </p:txBody>
      </p:sp>
    </p:spTree>
    <p:extLst>
      <p:ext uri="{BB962C8B-B14F-4D97-AF65-F5344CB8AC3E}">
        <p14:creationId xmlns:p14="http://schemas.microsoft.com/office/powerpoint/2010/main" val="410221270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Big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6001" y="108000"/>
            <a:ext cx="6480000" cy="1692000"/>
          </a:xfrm>
        </p:spPr>
        <p:txBody>
          <a:bodyPr anchor="t" anchorCtr="0"/>
          <a:lstStyle>
            <a:lvl1pPr algn="l">
              <a:defRPr sz="5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4CE05F1F-5831-2C40-AB18-9580282C5C92}"/>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24</a:t>
            </a:r>
          </a:p>
        </p:txBody>
      </p:sp>
      <p:sp>
        <p:nvSpPr>
          <p:cNvPr id="5" name="TextBox 4">
            <a:extLst>
              <a:ext uri="{FF2B5EF4-FFF2-40B4-BE49-F238E27FC236}">
                <a16:creationId xmlns:a16="http://schemas.microsoft.com/office/drawing/2014/main" id="{15746CF1-1CC1-6341-9D67-E6CDAAB7011D}"/>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Big 3</a:t>
            </a:r>
          </a:p>
        </p:txBody>
      </p:sp>
    </p:spTree>
    <p:extLst>
      <p:ext uri="{BB962C8B-B14F-4D97-AF65-F5344CB8AC3E}">
        <p14:creationId xmlns:p14="http://schemas.microsoft.com/office/powerpoint/2010/main" val="5182028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Big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6001" y="108000"/>
            <a:ext cx="6480000" cy="1692000"/>
          </a:xfrm>
        </p:spPr>
        <p:txBody>
          <a:bodyPr anchor="t" anchorCtr="0"/>
          <a:lstStyle>
            <a:lvl1pPr algn="l">
              <a:defRPr sz="5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26D7C89E-1632-3B46-B3D6-6AF919D8696A}"/>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25</a:t>
            </a:r>
          </a:p>
        </p:txBody>
      </p:sp>
      <p:sp>
        <p:nvSpPr>
          <p:cNvPr id="5" name="TextBox 4">
            <a:extLst>
              <a:ext uri="{FF2B5EF4-FFF2-40B4-BE49-F238E27FC236}">
                <a16:creationId xmlns:a16="http://schemas.microsoft.com/office/drawing/2014/main" id="{079252C0-F3BF-734A-8B94-EA101864BF49}"/>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Big 4</a:t>
            </a:r>
          </a:p>
        </p:txBody>
      </p:sp>
    </p:spTree>
    <p:extLst>
      <p:ext uri="{BB962C8B-B14F-4D97-AF65-F5344CB8AC3E}">
        <p14:creationId xmlns:p14="http://schemas.microsoft.com/office/powerpoint/2010/main" val="294484659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Big 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6001" y="108000"/>
            <a:ext cx="6480000" cy="1692000"/>
          </a:xfrm>
        </p:spPr>
        <p:txBody>
          <a:bodyPr anchor="t" anchorCtr="0"/>
          <a:lstStyle>
            <a:lvl1pPr algn="l">
              <a:defRPr sz="5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54B66982-2B76-1D4A-A39D-16F08051D1B5}"/>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26</a:t>
            </a:r>
          </a:p>
        </p:txBody>
      </p:sp>
      <p:sp>
        <p:nvSpPr>
          <p:cNvPr id="5" name="TextBox 4">
            <a:extLst>
              <a:ext uri="{FF2B5EF4-FFF2-40B4-BE49-F238E27FC236}">
                <a16:creationId xmlns:a16="http://schemas.microsoft.com/office/drawing/2014/main" id="{512C9EFD-2D06-EC45-B993-5DBBDBA1F850}"/>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Big 5</a:t>
            </a:r>
          </a:p>
        </p:txBody>
      </p:sp>
    </p:spTree>
    <p:extLst>
      <p:ext uri="{BB962C8B-B14F-4D97-AF65-F5344CB8AC3E}">
        <p14:creationId xmlns:p14="http://schemas.microsoft.com/office/powerpoint/2010/main" val="401934182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mall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16001" y="144000"/>
            <a:ext cx="6480000" cy="1656000"/>
          </a:xfrm>
        </p:spPr>
        <p:txBody>
          <a:bodyPr anchor="t" anchorCtr="0"/>
          <a:lstStyle>
            <a:lvl1pPr algn="l">
              <a:defRPr sz="3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EBAA75BD-E58F-D34C-9BA3-66F6E70A9709}"/>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27</a:t>
            </a:r>
          </a:p>
        </p:txBody>
      </p:sp>
      <p:sp>
        <p:nvSpPr>
          <p:cNvPr id="5" name="TextBox 4">
            <a:extLst>
              <a:ext uri="{FF2B5EF4-FFF2-40B4-BE49-F238E27FC236}">
                <a16:creationId xmlns:a16="http://schemas.microsoft.com/office/drawing/2014/main" id="{8F31A86D-FCAA-EA49-9BFF-356F0AB00138}"/>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Small 1</a:t>
            </a:r>
          </a:p>
        </p:txBody>
      </p:sp>
    </p:spTree>
    <p:extLst>
      <p:ext uri="{BB962C8B-B14F-4D97-AF65-F5344CB8AC3E}">
        <p14:creationId xmlns:p14="http://schemas.microsoft.com/office/powerpoint/2010/main" val="412653552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mall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16001" y="144000"/>
            <a:ext cx="6480000" cy="1656000"/>
          </a:xfrm>
        </p:spPr>
        <p:txBody>
          <a:bodyPr anchor="t" anchorCtr="0"/>
          <a:lstStyle>
            <a:lvl1pPr algn="l">
              <a:defRPr sz="3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C89750AD-7490-024C-8DF5-6214BB7E6FE1}"/>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28</a:t>
            </a:r>
          </a:p>
        </p:txBody>
      </p:sp>
      <p:sp>
        <p:nvSpPr>
          <p:cNvPr id="5" name="TextBox 4">
            <a:extLst>
              <a:ext uri="{FF2B5EF4-FFF2-40B4-BE49-F238E27FC236}">
                <a16:creationId xmlns:a16="http://schemas.microsoft.com/office/drawing/2014/main" id="{079F229C-1A8F-634D-B8FD-72F65C6DF2E5}"/>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Small 2</a:t>
            </a:r>
          </a:p>
        </p:txBody>
      </p:sp>
    </p:spTree>
    <p:extLst>
      <p:ext uri="{BB962C8B-B14F-4D97-AF65-F5344CB8AC3E}">
        <p14:creationId xmlns:p14="http://schemas.microsoft.com/office/powerpoint/2010/main" val="3348314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reserve="1">
  <p:cSld name="Title Small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16001" y="144000"/>
            <a:ext cx="6480000" cy="1656000"/>
          </a:xfrm>
        </p:spPr>
        <p:txBody>
          <a:bodyPr anchor="t" anchorCtr="0"/>
          <a:lstStyle>
            <a:lvl1pPr algn="l">
              <a:defRPr sz="3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935AF30A-3070-E04C-93C6-30A65E5307DA}"/>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29</a:t>
            </a:r>
          </a:p>
        </p:txBody>
      </p:sp>
      <p:sp>
        <p:nvSpPr>
          <p:cNvPr id="5" name="TextBox 4">
            <a:extLst>
              <a:ext uri="{FF2B5EF4-FFF2-40B4-BE49-F238E27FC236}">
                <a16:creationId xmlns:a16="http://schemas.microsoft.com/office/drawing/2014/main" id="{572B61A2-8F1C-0B44-9B7B-44F19ECF9BB6}"/>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Small 3</a:t>
            </a:r>
          </a:p>
        </p:txBody>
      </p:sp>
    </p:spTree>
    <p:extLst>
      <p:ext uri="{BB962C8B-B14F-4D97-AF65-F5344CB8AC3E}">
        <p14:creationId xmlns:p14="http://schemas.microsoft.com/office/powerpoint/2010/main" val="243074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mall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216001" y="144000"/>
            <a:ext cx="6480000" cy="1656000"/>
          </a:xfrm>
        </p:spPr>
        <p:txBody>
          <a:bodyPr anchor="t" anchorCtr="0"/>
          <a:lstStyle>
            <a:lvl1pPr algn="l">
              <a:defRPr sz="3800"/>
            </a:lvl1pPr>
          </a:lstStyle>
          <a:p>
            <a:r>
              <a:rPr lang="en-US" dirty="0"/>
              <a:t>Click to edit Master title  style</a:t>
            </a:r>
          </a:p>
        </p:txBody>
      </p:sp>
      <p:sp>
        <p:nvSpPr>
          <p:cNvPr id="3" name="Subtitle 2"/>
          <p:cNvSpPr>
            <a:spLocks noGrp="1"/>
          </p:cNvSpPr>
          <p:nvPr>
            <p:ph type="subTitle" idx="1"/>
          </p:nvPr>
        </p:nvSpPr>
        <p:spPr>
          <a:xfrm>
            <a:off x="216001" y="1799999"/>
            <a:ext cx="6480000" cy="324000"/>
          </a:xfrm>
        </p:spPr>
        <p:txBody>
          <a:bodyPr anchor="t" anchorCtr="0"/>
          <a:lstStyle>
            <a:lvl1pPr marL="0" indent="0" algn="l">
              <a:buNone/>
              <a:defRPr sz="16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TextBox 3">
            <a:extLst>
              <a:ext uri="{FF2B5EF4-FFF2-40B4-BE49-F238E27FC236}">
                <a16:creationId xmlns:a16="http://schemas.microsoft.com/office/drawing/2014/main" id="{00464D2C-F64F-494F-8F42-A24C8B98EBAC}"/>
              </a:ext>
            </a:extLst>
          </p:cNvPr>
          <p:cNvSpPr txBox="1"/>
          <p:nvPr userDrawn="1"/>
        </p:nvSpPr>
        <p:spPr>
          <a:xfrm>
            <a:off x="0" y="-380003"/>
            <a:ext cx="432000" cy="259293"/>
          </a:xfrm>
          <a:prstGeom prst="rect">
            <a:avLst/>
          </a:prstGeom>
          <a:solidFill>
            <a:schemeClr val="accent2"/>
          </a:solidFill>
        </p:spPr>
        <p:txBody>
          <a:bodyPr wrap="square" lIns="72000" tIns="36000" rIns="36000" bIns="36000" rtlCol="0">
            <a:spAutoFit/>
          </a:bodyPr>
          <a:lstStyle/>
          <a:p>
            <a:pPr>
              <a:lnSpc>
                <a:spcPts val="1400"/>
              </a:lnSpc>
            </a:pPr>
            <a:r>
              <a:rPr lang="nl-NL" b="1" dirty="0">
                <a:solidFill>
                  <a:schemeClr val="bg1"/>
                </a:solidFill>
              </a:rPr>
              <a:t>30</a:t>
            </a:r>
          </a:p>
        </p:txBody>
      </p:sp>
      <p:sp>
        <p:nvSpPr>
          <p:cNvPr id="5" name="TextBox 4">
            <a:extLst>
              <a:ext uri="{FF2B5EF4-FFF2-40B4-BE49-F238E27FC236}">
                <a16:creationId xmlns:a16="http://schemas.microsoft.com/office/drawing/2014/main" id="{E1839290-6D92-D742-87AC-3079F8AD15EA}"/>
              </a:ext>
            </a:extLst>
          </p:cNvPr>
          <p:cNvSpPr txBox="1"/>
          <p:nvPr userDrawn="1"/>
        </p:nvSpPr>
        <p:spPr>
          <a:xfrm>
            <a:off x="556757" y="-380003"/>
            <a:ext cx="2880000" cy="259293"/>
          </a:xfrm>
          <a:prstGeom prst="rect">
            <a:avLst/>
          </a:prstGeom>
          <a:solidFill>
            <a:schemeClr val="accent1"/>
          </a:solidFill>
        </p:spPr>
        <p:txBody>
          <a:bodyPr wrap="square" lIns="72000" tIns="36000" rIns="36000" bIns="36000" rtlCol="0">
            <a:spAutoFit/>
          </a:bodyPr>
          <a:lstStyle/>
          <a:p>
            <a:pPr>
              <a:lnSpc>
                <a:spcPts val="1400"/>
              </a:lnSpc>
            </a:pPr>
            <a:r>
              <a:rPr lang="en-GB" b="1" noProof="0" dirty="0">
                <a:solidFill>
                  <a:schemeClr val="bg1"/>
                </a:solidFill>
              </a:rPr>
              <a:t>Title Small 4</a:t>
            </a:r>
          </a:p>
        </p:txBody>
      </p:sp>
    </p:spTree>
    <p:extLst>
      <p:ext uri="{BB962C8B-B14F-4D97-AF65-F5344CB8AC3E}">
        <p14:creationId xmlns:p14="http://schemas.microsoft.com/office/powerpoint/2010/main" val="3217716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image" Target="../media/image1.png"/><Relationship Id="rId5" Type="http://schemas.openxmlformats.org/officeDocument/2006/relationships/slideLayout" Target="../slideLayouts/slideLayout26.xml"/><Relationship Id="rId10" Type="http://schemas.openxmlformats.org/officeDocument/2006/relationships/theme" Target="../theme/theme2.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game, mirror, table&#10;&#10;Description automatically generated">
            <a:extLst>
              <a:ext uri="{FF2B5EF4-FFF2-40B4-BE49-F238E27FC236}">
                <a16:creationId xmlns:a16="http://schemas.microsoft.com/office/drawing/2014/main" id="{2E8F6FD5-DB45-F245-9B10-E355AB3E88E0}"/>
              </a:ext>
            </a:extLst>
          </p:cNvPr>
          <p:cNvPicPr>
            <a:picLocks noChangeAspect="1"/>
          </p:cNvPicPr>
          <p:nvPr userDrawn="1"/>
        </p:nvPicPr>
        <p:blipFill>
          <a:blip r:embed="rId23"/>
          <a:stretch>
            <a:fillRect/>
          </a:stretch>
        </p:blipFill>
        <p:spPr>
          <a:xfrm>
            <a:off x="8280000" y="216000"/>
            <a:ext cx="647700" cy="647700"/>
          </a:xfrm>
          <a:prstGeom prst="rect">
            <a:avLst/>
          </a:prstGeom>
        </p:spPr>
      </p:pic>
      <p:sp>
        <p:nvSpPr>
          <p:cNvPr id="2" name="Title Placeholder 1"/>
          <p:cNvSpPr>
            <a:spLocks noGrp="1"/>
          </p:cNvSpPr>
          <p:nvPr>
            <p:ph type="title"/>
          </p:nvPr>
        </p:nvSpPr>
        <p:spPr>
          <a:xfrm>
            <a:off x="216000" y="144000"/>
            <a:ext cx="6480000" cy="1080000"/>
          </a:xfrm>
          <a:prstGeom prst="rect">
            <a:avLst/>
          </a:prstGeom>
        </p:spPr>
        <p:txBody>
          <a:bodyPr vert="horz" lIns="0" tIns="0" rIns="0" bIns="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216000" y="971999"/>
            <a:ext cx="5400000" cy="3564141"/>
          </a:xfrm>
          <a:prstGeom prst="rect">
            <a:avLst/>
          </a:prstGeom>
        </p:spPr>
        <p:txBody>
          <a:bodyPr vert="horz" lIns="0" tIns="0" rIns="0" bIns="0" rtlCol="0" anchor="t" anchorCtr="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128000" y="4824000"/>
            <a:ext cx="1440000" cy="180000"/>
          </a:xfrm>
          <a:prstGeom prst="rect">
            <a:avLst/>
          </a:prstGeom>
        </p:spPr>
        <p:txBody>
          <a:bodyPr vert="horz" lIns="0" tIns="0" rIns="0" bIns="0" rtlCol="0" anchor="t" anchorCtr="0">
            <a:noAutofit/>
          </a:bodyPr>
          <a:lstStyle>
            <a:lvl1pPr algn="l">
              <a:defRPr sz="7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68000" y="4824000"/>
            <a:ext cx="360000" cy="180000"/>
          </a:xfrm>
          <a:prstGeom prst="rect">
            <a:avLst/>
          </a:prstGeom>
        </p:spPr>
        <p:txBody>
          <a:bodyPr vert="horz" lIns="0" tIns="0" rIns="0" bIns="0" rtlCol="0" anchor="t" anchorCtr="0">
            <a:noAutofit/>
          </a:bodyPr>
          <a:lstStyle>
            <a:lvl1pPr algn="r">
              <a:defRPr sz="700">
                <a:solidFill>
                  <a:schemeClr val="tx1">
                    <a:tint val="75000"/>
                  </a:schemeClr>
                </a:solidFill>
              </a:defRPr>
            </a:lvl1pPr>
          </a:lstStyle>
          <a:p>
            <a:fld id="{14F762CC-E26B-C842-AA66-20B198660116}" type="slidenum">
              <a:rPr lang="en-GB" smtClean="0"/>
              <a:pPr/>
              <a:t>‹N°›</a:t>
            </a:fld>
            <a:endParaRPr lang="en-GB" dirty="0"/>
          </a:p>
        </p:txBody>
      </p:sp>
      <p:pic>
        <p:nvPicPr>
          <p:cNvPr id="9" name="Picture 8">
            <a:extLst>
              <a:ext uri="{FF2B5EF4-FFF2-40B4-BE49-F238E27FC236}">
                <a16:creationId xmlns:a16="http://schemas.microsoft.com/office/drawing/2014/main" id="{E81BC748-DF33-4693-9394-2B75564F7339}"/>
              </a:ext>
            </a:extLst>
          </p:cNvPr>
          <p:cNvPicPr>
            <a:picLocks noChangeAspect="1"/>
          </p:cNvPicPr>
          <p:nvPr userDrawn="1"/>
        </p:nvPicPr>
        <p:blipFill>
          <a:blip r:embed="rId24"/>
          <a:stretch>
            <a:fillRect/>
          </a:stretch>
        </p:blipFill>
        <p:spPr>
          <a:xfrm>
            <a:off x="156118" y="4602050"/>
            <a:ext cx="2178205" cy="447178"/>
          </a:xfrm>
          <a:prstGeom prst="rect">
            <a:avLst/>
          </a:prstGeom>
        </p:spPr>
      </p:pic>
    </p:spTree>
    <p:extLst>
      <p:ext uri="{BB962C8B-B14F-4D97-AF65-F5344CB8AC3E}">
        <p14:creationId xmlns:p14="http://schemas.microsoft.com/office/powerpoint/2010/main" val="152858743"/>
      </p:ext>
    </p:extLst>
  </p:cSld>
  <p:clrMap bg1="lt1" tx1="dk1" bg2="lt2" tx2="dk2" accent1="accent1" accent2="accent2" accent3="accent3" accent4="accent4" accent5="accent5" accent6="accent6" hlink="hlink" folHlink="folHlink"/>
  <p:sldLayoutIdLst>
    <p:sldLayoutId id="2147483673" r:id="rId1"/>
    <p:sldLayoutId id="2147483695" r:id="rId2"/>
    <p:sldLayoutId id="2147483696" r:id="rId3"/>
    <p:sldLayoutId id="2147483697" r:id="rId4"/>
    <p:sldLayoutId id="2147483698" r:id="rId5"/>
    <p:sldLayoutId id="2147483662" r:id="rId6"/>
    <p:sldLayoutId id="2147483690" r:id="rId7"/>
    <p:sldLayoutId id="2147483694" r:id="rId8"/>
    <p:sldLayoutId id="2147483691" r:id="rId9"/>
    <p:sldLayoutId id="2147483692" r:id="rId10"/>
    <p:sldLayoutId id="2147483693" r:id="rId11"/>
    <p:sldLayoutId id="2147483699" r:id="rId12"/>
    <p:sldLayoutId id="2147483687" r:id="rId13"/>
    <p:sldLayoutId id="2147483689" r:id="rId14"/>
    <p:sldLayoutId id="2147483688" r:id="rId15"/>
    <p:sldLayoutId id="2147483686" r:id="rId16"/>
    <p:sldLayoutId id="2147483666" r:id="rId17"/>
    <p:sldLayoutId id="2147483700" r:id="rId18"/>
    <p:sldLayoutId id="2147483667" r:id="rId19"/>
    <p:sldLayoutId id="2147483670" r:id="rId20"/>
    <p:sldLayoutId id="2147483671" r:id="rId21"/>
  </p:sldLayoutIdLst>
  <p:hf hdr="0" dt="0"/>
  <p:txStyles>
    <p:titleStyle>
      <a:lvl1pPr algn="l" defTabSz="685800" rtl="0" eaLnBrk="1" latinLnBrk="0" hangingPunct="1">
        <a:lnSpc>
          <a:spcPct val="90000"/>
        </a:lnSpc>
        <a:spcBef>
          <a:spcPct val="0"/>
        </a:spcBef>
        <a:buNone/>
        <a:defRPr sz="3800" kern="1200">
          <a:solidFill>
            <a:schemeClr val="tx1"/>
          </a:solidFill>
          <a:latin typeface="+mj-lt"/>
          <a:ea typeface="+mj-ea"/>
          <a:cs typeface="+mj-cs"/>
        </a:defRPr>
      </a:lvl1pPr>
    </p:titleStyle>
    <p:bodyStyle>
      <a:lvl1pPr marL="180000" indent="-180000" algn="l" defTabSz="685800" rtl="0" eaLnBrk="1" latinLnBrk="0" hangingPunct="1">
        <a:lnSpc>
          <a:spcPct val="100000"/>
        </a:lnSpc>
        <a:spcBef>
          <a:spcPts val="0"/>
        </a:spcBef>
        <a:buFont typeface="Arial" panose="020B0604020202020204" pitchFamily="34" charset="0"/>
        <a:buChar char="•"/>
        <a:defRPr sz="1500" kern="1200">
          <a:solidFill>
            <a:schemeClr val="tx1"/>
          </a:solidFill>
          <a:latin typeface="+mn-lt"/>
          <a:ea typeface="+mn-ea"/>
          <a:cs typeface="+mn-cs"/>
        </a:defRPr>
      </a:lvl1pPr>
      <a:lvl2pPr marL="360000" indent="-180000" algn="l" defTabSz="685800" rtl="0" eaLnBrk="1" latinLnBrk="0" hangingPunct="1">
        <a:lnSpc>
          <a:spcPct val="100000"/>
        </a:lnSpc>
        <a:spcBef>
          <a:spcPts val="0"/>
        </a:spcBef>
        <a:buFont typeface="Arial" panose="020B0604020202020204" pitchFamily="34" charset="0"/>
        <a:buChar char="•"/>
        <a:defRPr sz="1500" kern="1200">
          <a:solidFill>
            <a:schemeClr val="tx1"/>
          </a:solidFill>
          <a:latin typeface="+mn-lt"/>
          <a:ea typeface="+mn-ea"/>
          <a:cs typeface="+mn-cs"/>
        </a:defRPr>
      </a:lvl2pPr>
      <a:lvl3pPr marL="540000" indent="-180000" algn="l" defTabSz="685800" rtl="0" eaLnBrk="1" latinLnBrk="0" hangingPunct="1">
        <a:lnSpc>
          <a:spcPct val="100000"/>
        </a:lnSpc>
        <a:spcBef>
          <a:spcPts val="0"/>
        </a:spcBef>
        <a:buFont typeface="Arial" panose="020B0604020202020204" pitchFamily="34" charset="0"/>
        <a:buChar char="•"/>
        <a:defRPr sz="1500" kern="1200">
          <a:solidFill>
            <a:schemeClr val="tx1"/>
          </a:solidFill>
          <a:latin typeface="+mn-lt"/>
          <a:ea typeface="+mn-ea"/>
          <a:cs typeface="+mn-cs"/>
        </a:defRPr>
      </a:lvl3pPr>
      <a:lvl4pPr marL="720000" indent="-180000" algn="l" defTabSz="685800" rtl="0" eaLnBrk="1" latinLnBrk="0" hangingPunct="1">
        <a:lnSpc>
          <a:spcPct val="100000"/>
        </a:lnSpc>
        <a:spcBef>
          <a:spcPts val="0"/>
        </a:spcBef>
        <a:buFont typeface="Arial" panose="020B0604020202020204" pitchFamily="34" charset="0"/>
        <a:buChar char="•"/>
        <a:defRPr sz="1500" kern="1200">
          <a:solidFill>
            <a:schemeClr val="tx1"/>
          </a:solidFill>
          <a:latin typeface="+mn-lt"/>
          <a:ea typeface="+mn-ea"/>
          <a:cs typeface="+mn-cs"/>
        </a:defRPr>
      </a:lvl4pPr>
      <a:lvl5pPr marL="900000" indent="-180000" algn="l" defTabSz="685800" rtl="0" eaLnBrk="1" latinLnBrk="0" hangingPunct="1">
        <a:lnSpc>
          <a:spcPct val="100000"/>
        </a:lnSpc>
        <a:spcBef>
          <a:spcPts val="0"/>
        </a:spcBef>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8" name="Picture 7" descr="A picture containing game, mirror, table&#10;&#10;Description automatically generated">
            <a:extLst>
              <a:ext uri="{FF2B5EF4-FFF2-40B4-BE49-F238E27FC236}">
                <a16:creationId xmlns:a16="http://schemas.microsoft.com/office/drawing/2014/main" id="{2E8F6FD5-DB45-F245-9B10-E355AB3E88E0}"/>
              </a:ext>
            </a:extLst>
          </p:cNvPr>
          <p:cNvPicPr>
            <a:picLocks noChangeAspect="1"/>
          </p:cNvPicPr>
          <p:nvPr userDrawn="1"/>
        </p:nvPicPr>
        <p:blipFill>
          <a:blip r:embed="rId11"/>
          <a:stretch>
            <a:fillRect/>
          </a:stretch>
        </p:blipFill>
        <p:spPr>
          <a:xfrm>
            <a:off x="8280000" y="216000"/>
            <a:ext cx="647700" cy="647700"/>
          </a:xfrm>
          <a:prstGeom prst="rect">
            <a:avLst/>
          </a:prstGeom>
        </p:spPr>
      </p:pic>
      <p:sp>
        <p:nvSpPr>
          <p:cNvPr id="2" name="Title Placeholder 1"/>
          <p:cNvSpPr>
            <a:spLocks noGrp="1"/>
          </p:cNvSpPr>
          <p:nvPr>
            <p:ph type="title"/>
          </p:nvPr>
        </p:nvSpPr>
        <p:spPr>
          <a:xfrm>
            <a:off x="628650" y="273844"/>
            <a:ext cx="7886700" cy="994172"/>
          </a:xfrm>
          <a:prstGeom prst="rect">
            <a:avLst/>
          </a:prstGeom>
        </p:spPr>
        <p:txBody>
          <a:bodyPr vert="horz" lIns="0" tIns="0" rIns="0" bIns="0" rtlCol="0" anchor="t" anchorCtr="0">
            <a:noAutofit/>
          </a:bodyPr>
          <a:lstStyle/>
          <a:p>
            <a:r>
              <a:rPr lang="en-US" dirty="0"/>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0" tIns="0" rIns="0" bIns="0" rtlCol="0" anchor="t" anchorCtr="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1456982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77" r:id="rId6"/>
    <p:sldLayoutId id="2147483683" r:id="rId7"/>
    <p:sldLayoutId id="2147483684" r:id="rId8"/>
    <p:sldLayoutId id="2147483685" r:id="rId9"/>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80000" indent="-180000" algn="l" defTabSz="685800" rtl="0" eaLnBrk="1" latinLnBrk="0" hangingPunct="1">
        <a:lnSpc>
          <a:spcPct val="110000"/>
        </a:lnSpc>
        <a:spcBef>
          <a:spcPts val="0"/>
        </a:spcBef>
        <a:buFont typeface="Arial" panose="020B0604020202020204" pitchFamily="34" charset="0"/>
        <a:buChar char="•"/>
        <a:defRPr sz="1800" kern="1200">
          <a:solidFill>
            <a:schemeClr val="tx1"/>
          </a:solidFill>
          <a:latin typeface="+mn-lt"/>
          <a:ea typeface="+mn-ea"/>
          <a:cs typeface="+mn-cs"/>
        </a:defRPr>
      </a:lvl1pPr>
      <a:lvl2pPr marL="360000" indent="-180000" algn="l" defTabSz="685800" rtl="0" eaLnBrk="1" latinLnBrk="0" hangingPunct="1">
        <a:lnSpc>
          <a:spcPct val="110000"/>
        </a:lnSpc>
        <a:spcBef>
          <a:spcPts val="0"/>
        </a:spcBef>
        <a:buFont typeface="Arial" panose="020B0604020202020204" pitchFamily="34" charset="0"/>
        <a:buChar char="•"/>
        <a:defRPr sz="1800" kern="1200">
          <a:solidFill>
            <a:schemeClr val="tx1"/>
          </a:solidFill>
          <a:latin typeface="+mn-lt"/>
          <a:ea typeface="+mn-ea"/>
          <a:cs typeface="+mn-cs"/>
        </a:defRPr>
      </a:lvl2pPr>
      <a:lvl3pPr marL="540000" indent="-180000" algn="l" defTabSz="685800" rtl="0" eaLnBrk="1" latinLnBrk="0" hangingPunct="1">
        <a:lnSpc>
          <a:spcPct val="110000"/>
        </a:lnSpc>
        <a:spcBef>
          <a:spcPts val="0"/>
        </a:spcBef>
        <a:buFont typeface="Arial" panose="020B0604020202020204" pitchFamily="34" charset="0"/>
        <a:buChar char="•"/>
        <a:defRPr sz="1800" kern="1200">
          <a:solidFill>
            <a:schemeClr val="tx1"/>
          </a:solidFill>
          <a:latin typeface="+mn-lt"/>
          <a:ea typeface="+mn-ea"/>
          <a:cs typeface="+mn-cs"/>
        </a:defRPr>
      </a:lvl3pPr>
      <a:lvl4pPr marL="720000" indent="-180000" algn="l" defTabSz="685800" rtl="0" eaLnBrk="1" latinLnBrk="0" hangingPunct="1">
        <a:lnSpc>
          <a:spcPct val="110000"/>
        </a:lnSpc>
        <a:spcBef>
          <a:spcPts val="0"/>
        </a:spcBef>
        <a:buFont typeface="Arial" panose="020B0604020202020204" pitchFamily="34" charset="0"/>
        <a:buChar char="•"/>
        <a:defRPr sz="1800" kern="1200">
          <a:solidFill>
            <a:schemeClr val="tx1"/>
          </a:solidFill>
          <a:latin typeface="+mn-lt"/>
          <a:ea typeface="+mn-ea"/>
          <a:cs typeface="+mn-cs"/>
        </a:defRPr>
      </a:lvl4pPr>
      <a:lvl5pPr marL="900000" indent="-180000" algn="l" defTabSz="685800" rtl="0" eaLnBrk="1" latinLnBrk="0" hangingPunct="1">
        <a:lnSpc>
          <a:spcPct val="110000"/>
        </a:lnSpc>
        <a:spcBef>
          <a:spcPts val="0"/>
        </a:spcBef>
        <a:buFont typeface="Arial" panose="020B0604020202020204" pitchFamily="34" charset="0"/>
        <a:buChar char="•"/>
        <a:defRPr sz="18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18" Type="http://schemas.openxmlformats.org/officeDocument/2006/relationships/image" Target="../media/image30.jpeg"/><Relationship Id="rId26" Type="http://schemas.openxmlformats.org/officeDocument/2006/relationships/image" Target="../media/image38.jpeg"/><Relationship Id="rId3" Type="http://schemas.openxmlformats.org/officeDocument/2006/relationships/image" Target="../media/image17.jpeg"/><Relationship Id="rId21" Type="http://schemas.openxmlformats.org/officeDocument/2006/relationships/image" Target="../media/image33.png"/><Relationship Id="rId7" Type="http://schemas.openxmlformats.org/officeDocument/2006/relationships/image" Target="../media/image20.jpeg"/><Relationship Id="rId12" Type="http://schemas.openxmlformats.org/officeDocument/2006/relationships/image" Target="../media/image25.jpeg"/><Relationship Id="rId17" Type="http://schemas.openxmlformats.org/officeDocument/2006/relationships/image" Target="../media/image29.jpeg"/><Relationship Id="rId25" Type="http://schemas.openxmlformats.org/officeDocument/2006/relationships/image" Target="../media/image37.jpeg"/><Relationship Id="rId2" Type="http://schemas.openxmlformats.org/officeDocument/2006/relationships/notesSlide" Target="../notesSlides/notesSlide2.xml"/><Relationship Id="rId16" Type="http://schemas.openxmlformats.org/officeDocument/2006/relationships/image" Target="cid:CFCEBB9A-D6E1-4F84-9038-C61F66B0AB10" TargetMode="External"/><Relationship Id="rId20" Type="http://schemas.openxmlformats.org/officeDocument/2006/relationships/image" Target="../media/image32.jpeg"/><Relationship Id="rId1" Type="http://schemas.openxmlformats.org/officeDocument/2006/relationships/slideLayout" Target="../slideLayouts/slideLayout9.xml"/><Relationship Id="rId6" Type="http://schemas.openxmlformats.org/officeDocument/2006/relationships/image" Target="../media/image19.jpeg"/><Relationship Id="rId11" Type="http://schemas.openxmlformats.org/officeDocument/2006/relationships/image" Target="../media/image24.jpeg"/><Relationship Id="rId24" Type="http://schemas.openxmlformats.org/officeDocument/2006/relationships/image" Target="../media/image36.jpeg"/><Relationship Id="rId5" Type="http://schemas.openxmlformats.org/officeDocument/2006/relationships/image" Target="../media/image18.jpeg"/><Relationship Id="rId15" Type="http://schemas.openxmlformats.org/officeDocument/2006/relationships/image" Target="../media/image28.jpeg"/><Relationship Id="rId23" Type="http://schemas.openxmlformats.org/officeDocument/2006/relationships/image" Target="../media/image35.png"/><Relationship Id="rId10" Type="http://schemas.openxmlformats.org/officeDocument/2006/relationships/image" Target="../media/image23.jpeg"/><Relationship Id="rId19" Type="http://schemas.openxmlformats.org/officeDocument/2006/relationships/image" Target="../media/image31.jpeg"/><Relationship Id="rId4" Type="http://schemas.openxmlformats.org/officeDocument/2006/relationships/image" Target="cid:BE11E26E-AD79-4FBE-9848-55209C4C0822@home" TargetMode="External"/><Relationship Id="rId9" Type="http://schemas.openxmlformats.org/officeDocument/2006/relationships/image" Target="../media/image22.jpeg"/><Relationship Id="rId14" Type="http://schemas.openxmlformats.org/officeDocument/2006/relationships/image" Target="../media/image27.jpeg"/><Relationship Id="rId22" Type="http://schemas.openxmlformats.org/officeDocument/2006/relationships/image" Target="../media/image34.jpeg"/><Relationship Id="rId27" Type="http://schemas.openxmlformats.org/officeDocument/2006/relationships/image" Target="../media/image39.png"/></Relationships>
</file>

<file path=ppt/slides/_rels/slide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11.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9EE9BC7-0F33-407A-94E5-C9AEFCBF89C8}"/>
              </a:ext>
            </a:extLst>
          </p:cNvPr>
          <p:cNvSpPr txBox="1">
            <a:spLocks/>
          </p:cNvSpPr>
          <p:nvPr/>
        </p:nvSpPr>
        <p:spPr>
          <a:xfrm>
            <a:off x="237065" y="202416"/>
            <a:ext cx="8704712" cy="1692000"/>
          </a:xfrm>
          <a:prstGeom prst="rect">
            <a:avLst/>
          </a:prstGeom>
        </p:spPr>
        <p:txBody>
          <a:bodyPr vert="horz" lIns="0" tIns="0" rIns="0" bIns="0" rtlCol="0" anchor="t" anchorCtr="0">
            <a:noAutofit/>
          </a:bodyPr>
          <a:lstStyle>
            <a:lvl1pPr algn="l" defTabSz="685800" rtl="0" eaLnBrk="1" latinLnBrk="0" hangingPunct="1">
              <a:lnSpc>
                <a:spcPct val="90000"/>
              </a:lnSpc>
              <a:spcBef>
                <a:spcPct val="0"/>
              </a:spcBef>
              <a:buNone/>
              <a:defRPr sz="5800" kern="1200">
                <a:solidFill>
                  <a:schemeClr val="tx1"/>
                </a:solidFill>
                <a:latin typeface="+mj-lt"/>
                <a:ea typeface="+mj-ea"/>
                <a:cs typeface="+mj-cs"/>
              </a:defRPr>
            </a:lvl1pPr>
          </a:lstStyle>
          <a:p>
            <a:r>
              <a:rPr lang="en-GB" sz="4000" dirty="0">
                <a:effectLst/>
                <a:latin typeface="Georgia" panose="02040502050405020303" pitchFamily="18" charset="0"/>
                <a:ea typeface="Times New Roman" panose="02020603050405020304" pitchFamily="18" charset="0"/>
                <a:cs typeface="Times New Roman" panose="02020603050405020304" pitchFamily="18" charset="0"/>
              </a:rPr>
              <a:t>Una Europa </a:t>
            </a:r>
            <a:r>
              <a:rPr lang="fr-FR" sz="4000" dirty="0" err="1">
                <a:effectLst/>
                <a:latin typeface="Georgia" panose="02040502050405020303" pitchFamily="18" charset="0"/>
                <a:ea typeface="Times New Roman" panose="02020603050405020304" pitchFamily="18" charset="0"/>
                <a:cs typeface="Times New Roman" panose="02020603050405020304" pitchFamily="18" charset="0"/>
              </a:rPr>
              <a:t>Board</a:t>
            </a:r>
            <a:endParaRPr lang="fr-FR" sz="4000" dirty="0">
              <a:effectLst/>
              <a:latin typeface="Georgia" panose="02040502050405020303" pitchFamily="18" charset="0"/>
              <a:ea typeface="Times New Roman" panose="02020603050405020304" pitchFamily="18" charset="0"/>
              <a:cs typeface="Times New Roman" panose="02020603050405020304" pitchFamily="18" charset="0"/>
            </a:endParaRPr>
          </a:p>
          <a:p>
            <a:r>
              <a:rPr lang="en-GB" sz="4000" dirty="0">
                <a:effectLst/>
                <a:latin typeface="Georgia" panose="02040502050405020303" pitchFamily="18" charset="0"/>
                <a:ea typeface="Times New Roman" panose="02020603050405020304" pitchFamily="18" charset="0"/>
                <a:cs typeface="Times New Roman" panose="02020603050405020304" pitchFamily="18" charset="0"/>
              </a:rPr>
              <a:t>27 April 2021</a:t>
            </a:r>
            <a:endParaRPr lang="fr-FR" sz="4000" dirty="0">
              <a:effectLst/>
              <a:latin typeface="Georgia" panose="02040502050405020303" pitchFamily="18" charset="0"/>
              <a:ea typeface="Times New Roman" panose="02020603050405020304" pitchFamily="18" charset="0"/>
              <a:cs typeface="Times New Roman" panose="02020603050405020304" pitchFamily="18" charset="0"/>
            </a:endParaRPr>
          </a:p>
        </p:txBody>
      </p:sp>
      <p:sp>
        <p:nvSpPr>
          <p:cNvPr id="5" name="ZoneTexte 4">
            <a:extLst>
              <a:ext uri="{FF2B5EF4-FFF2-40B4-BE49-F238E27FC236}">
                <a16:creationId xmlns:a16="http://schemas.microsoft.com/office/drawing/2014/main" id="{B5469B2E-4C85-4912-B2EA-5D9E4655EF6B}"/>
              </a:ext>
            </a:extLst>
          </p:cNvPr>
          <p:cNvSpPr txBox="1"/>
          <p:nvPr/>
        </p:nvSpPr>
        <p:spPr>
          <a:xfrm>
            <a:off x="88053" y="2435469"/>
            <a:ext cx="6258102" cy="400110"/>
          </a:xfrm>
          <a:prstGeom prst="rect">
            <a:avLst/>
          </a:prstGeom>
          <a:noFill/>
        </p:spPr>
        <p:txBody>
          <a:bodyPr wrap="square">
            <a:spAutoFit/>
          </a:bodyPr>
          <a:lstStyle/>
          <a:p>
            <a:r>
              <a:rPr lang="en-GB" sz="2000" b="1" dirty="0">
                <a:effectLst/>
                <a:latin typeface="Georgia" panose="02040502050405020303" pitchFamily="18" charset="0"/>
                <a:ea typeface="Times New Roman" panose="02020603050405020304" pitchFamily="18" charset="0"/>
                <a:cs typeface="Times New Roman" panose="02020603050405020304" pitchFamily="18" charset="0"/>
              </a:rPr>
              <a:t>Maria Gravari-Barbas, Chair, SSC CH</a:t>
            </a:r>
            <a:endParaRPr lang="fr-FR" sz="2000" b="1" dirty="0"/>
          </a:p>
        </p:txBody>
      </p:sp>
    </p:spTree>
    <p:extLst>
      <p:ext uri="{BB962C8B-B14F-4D97-AF65-F5344CB8AC3E}">
        <p14:creationId xmlns:p14="http://schemas.microsoft.com/office/powerpoint/2010/main" val="2736073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28">
            <a:extLst>
              <a:ext uri="{FF2B5EF4-FFF2-40B4-BE49-F238E27FC236}">
                <a16:creationId xmlns:a16="http://schemas.microsoft.com/office/drawing/2014/main" id="{86ABA1B4-8916-4B6F-BC8B-17EB3D6A6C20}"/>
              </a:ext>
            </a:extLst>
          </p:cNvPr>
          <p:cNvPicPr/>
          <p:nvPr/>
        </p:nvPicPr>
        <p:blipFill>
          <a:blip r:embed="rId3" r:link="rId4" cstate="print">
            <a:extLst>
              <a:ext uri="{28A0092B-C50C-407E-A947-70E740481C1C}">
                <a14:useLocalDpi xmlns:a14="http://schemas.microsoft.com/office/drawing/2010/main" val="0"/>
              </a:ext>
            </a:extLst>
          </a:blip>
          <a:srcRect/>
          <a:stretch>
            <a:fillRect/>
          </a:stretch>
        </p:blipFill>
        <p:spPr bwMode="auto">
          <a:xfrm>
            <a:off x="5372182" y="2018883"/>
            <a:ext cx="1085400" cy="1499316"/>
          </a:xfrm>
          <a:prstGeom prst="rect">
            <a:avLst/>
          </a:prstGeom>
          <a:noFill/>
          <a:ln>
            <a:noFill/>
          </a:ln>
        </p:spPr>
      </p:pic>
      <p:pic>
        <p:nvPicPr>
          <p:cNvPr id="13" name="Image 10">
            <a:extLst>
              <a:ext uri="{FF2B5EF4-FFF2-40B4-BE49-F238E27FC236}">
                <a16:creationId xmlns:a16="http://schemas.microsoft.com/office/drawing/2014/main" id="{1CA873E9-74A5-4657-9FD2-E2E371FB132B}"/>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74292" y="3112412"/>
            <a:ext cx="1100196" cy="1466587"/>
          </a:xfrm>
          <a:prstGeom prst="rect">
            <a:avLst/>
          </a:prstGeom>
          <a:noFill/>
          <a:ln>
            <a:noFill/>
          </a:ln>
        </p:spPr>
      </p:pic>
      <p:pic>
        <p:nvPicPr>
          <p:cNvPr id="22" name="Image 29">
            <a:extLst>
              <a:ext uri="{FF2B5EF4-FFF2-40B4-BE49-F238E27FC236}">
                <a16:creationId xmlns:a16="http://schemas.microsoft.com/office/drawing/2014/main" id="{C2361E54-78A4-411F-AFC0-60161C964660}"/>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50395" y="3419555"/>
            <a:ext cx="1877875" cy="1159445"/>
          </a:xfrm>
          <a:prstGeom prst="rect">
            <a:avLst/>
          </a:prstGeom>
          <a:noFill/>
          <a:ln>
            <a:noFill/>
          </a:ln>
        </p:spPr>
      </p:pic>
      <p:sp>
        <p:nvSpPr>
          <p:cNvPr id="2" name="Title 1"/>
          <p:cNvSpPr>
            <a:spLocks noGrp="1"/>
          </p:cNvSpPr>
          <p:nvPr>
            <p:ph type="title"/>
          </p:nvPr>
        </p:nvSpPr>
        <p:spPr>
          <a:xfrm>
            <a:off x="190342" y="158747"/>
            <a:ext cx="8046441" cy="576000"/>
          </a:xfrm>
        </p:spPr>
        <p:txBody>
          <a:bodyPr/>
          <a:lstStyle/>
          <a:p>
            <a:r>
              <a:rPr lang="fr-FR" sz="1800" dirty="0"/>
              <a:t>Self-</a:t>
            </a:r>
            <a:r>
              <a:rPr lang="fr-FR" sz="1800" dirty="0" err="1"/>
              <a:t>Steering</a:t>
            </a:r>
            <a:r>
              <a:rPr lang="fr-FR" sz="1800" dirty="0"/>
              <a:t> </a:t>
            </a:r>
            <a:r>
              <a:rPr lang="fr-FR" sz="1800" dirty="0" err="1"/>
              <a:t>Committee</a:t>
            </a:r>
            <a:r>
              <a:rPr lang="fr-FR" sz="1800" dirty="0"/>
              <a:t> for CH.</a:t>
            </a:r>
            <a:br>
              <a:rPr lang="fr-FR" sz="1800" dirty="0"/>
            </a:br>
            <a:r>
              <a:rPr lang="fr-FR" sz="1800" dirty="0"/>
              <a:t>Chair : Paris 1 </a:t>
            </a:r>
            <a:r>
              <a:rPr lang="fr-FR" sz="1800" dirty="0" err="1"/>
              <a:t>Panthéon-Sorbonne</a:t>
            </a:r>
            <a:endParaRPr lang="fr-FR" sz="1800" dirty="0"/>
          </a:p>
        </p:txBody>
      </p:sp>
      <p:sp>
        <p:nvSpPr>
          <p:cNvPr id="3" name="Slide Number Placeholder 2"/>
          <p:cNvSpPr>
            <a:spLocks noGrp="1"/>
          </p:cNvSpPr>
          <p:nvPr>
            <p:ph type="sldNum" sz="quarter" idx="12"/>
          </p:nvPr>
        </p:nvSpPr>
        <p:spPr/>
        <p:txBody>
          <a:bodyPr/>
          <a:lstStyle/>
          <a:p>
            <a:fld id="{14F762CC-E26B-C842-AA66-20B198660116}" type="slidenum">
              <a:rPr lang="en-GB" smtClean="0"/>
              <a:pPr/>
              <a:t>2</a:t>
            </a:fld>
            <a:endParaRPr lang="en-GB"/>
          </a:p>
        </p:txBody>
      </p:sp>
      <p:pic>
        <p:nvPicPr>
          <p:cNvPr id="11" name="Image 21">
            <a:extLst>
              <a:ext uri="{FF2B5EF4-FFF2-40B4-BE49-F238E27FC236}">
                <a16:creationId xmlns:a16="http://schemas.microsoft.com/office/drawing/2014/main" id="{302D9483-96C8-4258-9D1F-3EF12209B6DF}"/>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831837" y="2160497"/>
            <a:ext cx="1956674" cy="1555321"/>
          </a:xfrm>
          <a:prstGeom prst="rect">
            <a:avLst/>
          </a:prstGeom>
          <a:noFill/>
          <a:ln>
            <a:noFill/>
          </a:ln>
        </p:spPr>
      </p:pic>
      <p:pic>
        <p:nvPicPr>
          <p:cNvPr id="12" name="Image 20">
            <a:extLst>
              <a:ext uri="{FF2B5EF4-FFF2-40B4-BE49-F238E27FC236}">
                <a16:creationId xmlns:a16="http://schemas.microsoft.com/office/drawing/2014/main" id="{4E68F8FD-97FC-40CF-95D6-E1232D68DFF8}"/>
              </a:ext>
            </a:extLst>
          </p:cNvPr>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41884" y="2160493"/>
            <a:ext cx="1542589" cy="1124585"/>
          </a:xfrm>
          <a:prstGeom prst="rect">
            <a:avLst/>
          </a:prstGeom>
          <a:noFill/>
          <a:ln>
            <a:noFill/>
          </a:ln>
        </p:spPr>
      </p:pic>
      <p:pic>
        <p:nvPicPr>
          <p:cNvPr id="16" name="Image 17">
            <a:extLst>
              <a:ext uri="{FF2B5EF4-FFF2-40B4-BE49-F238E27FC236}">
                <a16:creationId xmlns:a16="http://schemas.microsoft.com/office/drawing/2014/main" id="{710C652D-2496-4EAB-BF1F-793ADB0848BB}"/>
              </a:ext>
            </a:extLst>
          </p:cNvPr>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628538" y="846564"/>
            <a:ext cx="1159973" cy="1313933"/>
          </a:xfrm>
          <a:prstGeom prst="rect">
            <a:avLst/>
          </a:prstGeom>
          <a:noFill/>
          <a:ln>
            <a:noFill/>
          </a:ln>
        </p:spPr>
      </p:pic>
      <p:pic>
        <p:nvPicPr>
          <p:cNvPr id="18" name="Image 19" descr="Une image contenant personne, homme, verres, portant&#10;&#10;Description générée automatiquement">
            <a:extLst>
              <a:ext uri="{FF2B5EF4-FFF2-40B4-BE49-F238E27FC236}">
                <a16:creationId xmlns:a16="http://schemas.microsoft.com/office/drawing/2014/main" id="{AAE636DA-F827-4DF2-B1BC-F0A86983F669}"/>
              </a:ext>
            </a:extLst>
          </p:cNvPr>
          <p:cNvPicPr/>
          <p:nvPr/>
        </p:nvPicPr>
        <p:blipFill>
          <a:blip r:embed="rId10" cstate="print">
            <a:extLst>
              <a:ext uri="{28A0092B-C50C-407E-A947-70E740481C1C}">
                <a14:useLocalDpi xmlns:a14="http://schemas.microsoft.com/office/drawing/2010/main" val="0"/>
              </a:ext>
            </a:extLst>
          </a:blip>
          <a:stretch>
            <a:fillRect/>
          </a:stretch>
        </p:blipFill>
        <p:spPr>
          <a:xfrm rot="10800000">
            <a:off x="2684473" y="2160497"/>
            <a:ext cx="1363772" cy="970383"/>
          </a:xfrm>
          <a:prstGeom prst="rect">
            <a:avLst/>
          </a:prstGeom>
        </p:spPr>
      </p:pic>
      <p:pic>
        <p:nvPicPr>
          <p:cNvPr id="26" name="Image 6" descr="Une image contenant intérieur, personne, jeune, regardant&#10;&#10;Description générée automatiquement">
            <a:extLst>
              <a:ext uri="{FF2B5EF4-FFF2-40B4-BE49-F238E27FC236}">
                <a16:creationId xmlns:a16="http://schemas.microsoft.com/office/drawing/2014/main" id="{7D0A3245-B48E-4BB9-B50C-E443594BD2D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5400000">
            <a:off x="6458464" y="990422"/>
            <a:ext cx="1313932" cy="1026216"/>
          </a:xfrm>
          <a:prstGeom prst="rect">
            <a:avLst/>
          </a:prstGeom>
        </p:spPr>
      </p:pic>
      <p:pic>
        <p:nvPicPr>
          <p:cNvPr id="7" name="Image 2" descr="Une image contenant homme, personne, verres, bâtiment&#10;&#10;Description générée automatiquement">
            <a:extLst>
              <a:ext uri="{FF2B5EF4-FFF2-40B4-BE49-F238E27FC236}">
                <a16:creationId xmlns:a16="http://schemas.microsoft.com/office/drawing/2014/main" id="{D545A8CA-DAD4-4C4B-A173-A6E351520A1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640837" y="846562"/>
            <a:ext cx="1751908" cy="1313931"/>
          </a:xfrm>
          <a:prstGeom prst="rect">
            <a:avLst/>
          </a:prstGeom>
        </p:spPr>
      </p:pic>
      <p:pic>
        <p:nvPicPr>
          <p:cNvPr id="9" name="Image 25">
            <a:extLst>
              <a:ext uri="{FF2B5EF4-FFF2-40B4-BE49-F238E27FC236}">
                <a16:creationId xmlns:a16="http://schemas.microsoft.com/office/drawing/2014/main" id="{B2226D37-5E07-4737-9434-9557A872FA19}"/>
              </a:ext>
            </a:extLst>
          </p:cNvPr>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406930" y="846563"/>
            <a:ext cx="1647579" cy="1313931"/>
          </a:xfrm>
          <a:prstGeom prst="rect">
            <a:avLst/>
          </a:prstGeom>
          <a:noFill/>
          <a:ln>
            <a:noFill/>
          </a:ln>
        </p:spPr>
      </p:pic>
      <p:pic>
        <p:nvPicPr>
          <p:cNvPr id="6" name="Image 30">
            <a:extLst>
              <a:ext uri="{FF2B5EF4-FFF2-40B4-BE49-F238E27FC236}">
                <a16:creationId xmlns:a16="http://schemas.microsoft.com/office/drawing/2014/main" id="{BAA69DA5-E536-49CF-8FC2-0D6ED124004F}"/>
              </a:ext>
            </a:extLst>
          </p:cNvPr>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2801143" y="2149257"/>
            <a:ext cx="1828210" cy="1145607"/>
          </a:xfrm>
          <a:prstGeom prst="rect">
            <a:avLst/>
          </a:prstGeom>
          <a:noFill/>
          <a:ln>
            <a:noFill/>
          </a:ln>
        </p:spPr>
      </p:pic>
      <p:pic>
        <p:nvPicPr>
          <p:cNvPr id="21" name="Image 27">
            <a:extLst>
              <a:ext uri="{FF2B5EF4-FFF2-40B4-BE49-F238E27FC236}">
                <a16:creationId xmlns:a16="http://schemas.microsoft.com/office/drawing/2014/main" id="{174662CA-0FA3-415D-AF05-08DA82DC80ED}"/>
              </a:ext>
            </a:extLst>
          </p:cNvPr>
          <p:cNvPicPr/>
          <p:nvPr/>
        </p:nvPicPr>
        <p:blipFill>
          <a:blip r:embed="rId15" r:link="rId16" cstate="print">
            <a:extLst>
              <a:ext uri="{28A0092B-C50C-407E-A947-70E740481C1C}">
                <a14:useLocalDpi xmlns:a14="http://schemas.microsoft.com/office/drawing/2010/main" val="0"/>
              </a:ext>
            </a:extLst>
          </a:blip>
          <a:srcRect/>
          <a:stretch>
            <a:fillRect/>
          </a:stretch>
        </p:blipFill>
        <p:spPr bwMode="auto">
          <a:xfrm>
            <a:off x="2312009" y="2160493"/>
            <a:ext cx="1144477" cy="1508144"/>
          </a:xfrm>
          <a:prstGeom prst="rect">
            <a:avLst/>
          </a:prstGeom>
          <a:noFill/>
          <a:ln>
            <a:noFill/>
          </a:ln>
        </p:spPr>
      </p:pic>
      <p:pic>
        <p:nvPicPr>
          <p:cNvPr id="5" name="Image 32" descr="Une image contenant livre, rayon, personne, intérieur&#10;&#10;Description générée automatiquement">
            <a:extLst>
              <a:ext uri="{FF2B5EF4-FFF2-40B4-BE49-F238E27FC236}">
                <a16:creationId xmlns:a16="http://schemas.microsoft.com/office/drawing/2014/main" id="{4AFBA874-3B82-4FBC-ADCA-BBD25A14BB87}"/>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6428270" y="2867198"/>
            <a:ext cx="1274549" cy="1711802"/>
          </a:xfrm>
          <a:prstGeom prst="rect">
            <a:avLst/>
          </a:prstGeom>
        </p:spPr>
      </p:pic>
      <p:pic>
        <p:nvPicPr>
          <p:cNvPr id="23" name="Image 31">
            <a:extLst>
              <a:ext uri="{FF2B5EF4-FFF2-40B4-BE49-F238E27FC236}">
                <a16:creationId xmlns:a16="http://schemas.microsoft.com/office/drawing/2014/main" id="{33D0FE00-6DB5-4D87-A8C7-8099D8B39A15}"/>
              </a:ext>
            </a:extLst>
          </p:cNvPr>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447212" y="2160497"/>
            <a:ext cx="1020388" cy="1134367"/>
          </a:xfrm>
          <a:prstGeom prst="rect">
            <a:avLst/>
          </a:prstGeom>
          <a:noFill/>
          <a:ln>
            <a:noFill/>
          </a:ln>
        </p:spPr>
      </p:pic>
      <p:pic>
        <p:nvPicPr>
          <p:cNvPr id="24" name="Image 34" descr="Une image contenant personne, intérieur, femme, tenant&#10;&#10;Description générée automatiquement">
            <a:extLst>
              <a:ext uri="{FF2B5EF4-FFF2-40B4-BE49-F238E27FC236}">
                <a16:creationId xmlns:a16="http://schemas.microsoft.com/office/drawing/2014/main" id="{2E657995-04B7-4654-B23E-984C017B9B12}"/>
              </a:ext>
            </a:extLst>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5392746" y="846563"/>
            <a:ext cx="1209576" cy="1313931"/>
          </a:xfrm>
          <a:prstGeom prst="rect">
            <a:avLst/>
          </a:prstGeom>
        </p:spPr>
      </p:pic>
      <p:pic>
        <p:nvPicPr>
          <p:cNvPr id="15" name="Image 16">
            <a:extLst>
              <a:ext uri="{FF2B5EF4-FFF2-40B4-BE49-F238E27FC236}">
                <a16:creationId xmlns:a16="http://schemas.microsoft.com/office/drawing/2014/main" id="{CC649357-4940-419A-9062-D44AF2CF5B32}"/>
              </a:ext>
            </a:extLst>
          </p:cNvPr>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216000" y="2112758"/>
            <a:ext cx="1172320" cy="1172320"/>
          </a:xfrm>
          <a:prstGeom prst="rect">
            <a:avLst/>
          </a:prstGeom>
          <a:noFill/>
          <a:ln>
            <a:noFill/>
          </a:ln>
        </p:spPr>
      </p:pic>
      <p:pic>
        <p:nvPicPr>
          <p:cNvPr id="14" name="Image 15">
            <a:extLst>
              <a:ext uri="{FF2B5EF4-FFF2-40B4-BE49-F238E27FC236}">
                <a16:creationId xmlns:a16="http://schemas.microsoft.com/office/drawing/2014/main" id="{B2D6EA49-6596-436E-8158-C81E657FB397}"/>
              </a:ext>
            </a:extLst>
          </p:cNvPr>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210252" y="846564"/>
            <a:ext cx="1266194" cy="1266194"/>
          </a:xfrm>
          <a:prstGeom prst="rect">
            <a:avLst/>
          </a:prstGeom>
          <a:noFill/>
          <a:ln>
            <a:noFill/>
          </a:ln>
        </p:spPr>
      </p:pic>
      <p:pic>
        <p:nvPicPr>
          <p:cNvPr id="28" name="Imagen 1" descr="G:\Mi unidad\CV\foto perfil JMF.jpg"/>
          <p:cNvPicPr/>
          <p:nvPr/>
        </p:nvPicPr>
        <p:blipFill>
          <a:blip r:embed="rId22">
            <a:extLst>
              <a:ext uri="{28A0092B-C50C-407E-A947-70E740481C1C}">
                <a14:useLocalDpi xmlns:a14="http://schemas.microsoft.com/office/drawing/2010/main" val="0"/>
              </a:ext>
            </a:extLst>
          </a:blip>
          <a:srcRect/>
          <a:stretch>
            <a:fillRect/>
          </a:stretch>
        </p:blipFill>
        <p:spPr bwMode="auto">
          <a:xfrm>
            <a:off x="7702819" y="3508184"/>
            <a:ext cx="1085691" cy="1070816"/>
          </a:xfrm>
          <a:prstGeom prst="rect">
            <a:avLst/>
          </a:prstGeom>
          <a:noFill/>
          <a:ln>
            <a:noFill/>
          </a:ln>
        </p:spPr>
      </p:pic>
      <p:pic>
        <p:nvPicPr>
          <p:cNvPr id="1026" name="Picture 2"/>
          <p:cNvPicPr>
            <a:picLocks noChangeAspect="1" noChangeArrowheads="1"/>
          </p:cNvPicPr>
          <p:nvPr/>
        </p:nvPicPr>
        <p:blipFill>
          <a:blip r:embed="rId23"/>
          <a:srcRect/>
          <a:stretch>
            <a:fillRect/>
          </a:stretch>
        </p:blipFill>
        <p:spPr bwMode="auto">
          <a:xfrm>
            <a:off x="210252" y="3285078"/>
            <a:ext cx="1266194" cy="1293921"/>
          </a:xfrm>
          <a:prstGeom prst="rect">
            <a:avLst/>
          </a:prstGeom>
          <a:noFill/>
          <a:ln w="9525">
            <a:noFill/>
            <a:miter lim="800000"/>
            <a:headEnd/>
            <a:tailEnd/>
          </a:ln>
        </p:spPr>
      </p:pic>
      <p:pic>
        <p:nvPicPr>
          <p:cNvPr id="20" name="Imagen 3">
            <a:extLst>
              <a:ext uri="{FF2B5EF4-FFF2-40B4-BE49-F238E27FC236}">
                <a16:creationId xmlns:a16="http://schemas.microsoft.com/office/drawing/2014/main" id="{F9BDF8ED-ADA5-4FDB-9919-7C7608BE8D64}"/>
              </a:ext>
            </a:extLst>
          </p:cNvPr>
          <p:cNvPicPr/>
          <p:nvPr/>
        </p:nvPicPr>
        <p:blipFill>
          <a:blip r:embed="rId24" cstate="print">
            <a:extLst>
              <a:ext uri="{28A0092B-C50C-407E-A947-70E740481C1C}">
                <a14:useLocalDpi xmlns:a14="http://schemas.microsoft.com/office/drawing/2010/main" val="0"/>
              </a:ext>
            </a:extLst>
          </a:blip>
          <a:stretch>
            <a:fillRect/>
          </a:stretch>
        </p:blipFill>
        <p:spPr>
          <a:xfrm>
            <a:off x="1388320" y="846563"/>
            <a:ext cx="1412823" cy="1313931"/>
          </a:xfrm>
          <a:prstGeom prst="rect">
            <a:avLst/>
          </a:prstGeom>
        </p:spPr>
      </p:pic>
      <p:pic>
        <p:nvPicPr>
          <p:cNvPr id="31" name="Image 19" descr="Une image contenant personne, homme, verres, portant&#10;&#10;Description générée automatiquement">
            <a:extLst>
              <a:ext uri="{FF2B5EF4-FFF2-40B4-BE49-F238E27FC236}">
                <a16:creationId xmlns:a16="http://schemas.microsoft.com/office/drawing/2014/main" id="{AAE636DA-F827-4DF2-B1BC-F0A86983F669}"/>
              </a:ext>
            </a:extLst>
          </p:cNvPr>
          <p:cNvPicPr/>
          <p:nvPr/>
        </p:nvPicPr>
        <p:blipFill>
          <a:blip r:embed="rId10" cstate="print">
            <a:extLst>
              <a:ext uri="{28A0092B-C50C-407E-A947-70E740481C1C}">
                <a14:useLocalDpi xmlns:a14="http://schemas.microsoft.com/office/drawing/2010/main" val="0"/>
              </a:ext>
            </a:extLst>
          </a:blip>
          <a:stretch>
            <a:fillRect/>
          </a:stretch>
        </p:blipFill>
        <p:spPr>
          <a:xfrm rot="10800000">
            <a:off x="2312009" y="3582647"/>
            <a:ext cx="1328828" cy="996352"/>
          </a:xfrm>
          <a:prstGeom prst="rect">
            <a:avLst/>
          </a:prstGeom>
        </p:spPr>
      </p:pic>
      <p:pic>
        <p:nvPicPr>
          <p:cNvPr id="25" name="Image 38" descr="Une image contenant personne, extérieur, femme, habits&#10;&#10;Description générée automatiquement">
            <a:extLst>
              <a:ext uri="{FF2B5EF4-FFF2-40B4-BE49-F238E27FC236}">
                <a16:creationId xmlns:a16="http://schemas.microsoft.com/office/drawing/2014/main" id="{0ABE9E92-7305-4230-BF4C-7E003521A3DF}"/>
              </a:ext>
            </a:extLst>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3226986" y="3186434"/>
            <a:ext cx="1033452" cy="1392566"/>
          </a:xfrm>
          <a:prstGeom prst="rect">
            <a:avLst/>
          </a:prstGeom>
        </p:spPr>
      </p:pic>
      <p:pic>
        <p:nvPicPr>
          <p:cNvPr id="27" name="Image 4" descr="Une image contenant homme, personne, intérieur, souriant&#10;&#10;Description générée automatiquement">
            <a:extLst>
              <a:ext uri="{FF2B5EF4-FFF2-40B4-BE49-F238E27FC236}">
                <a16:creationId xmlns:a16="http://schemas.microsoft.com/office/drawing/2014/main" id="{6704662A-85A4-4DC8-AF60-1BA5A5BDCD5D}"/>
              </a:ext>
            </a:extLst>
          </p:cNvPr>
          <p:cNvPicPr>
            <a:picLocks noChangeAspect="1"/>
          </p:cNvPicPr>
          <p:nvPr/>
        </p:nvPicPr>
        <p:blipFill>
          <a:blip r:embed="rId26" cstate="print">
            <a:extLst>
              <a:ext uri="{28A0092B-C50C-407E-A947-70E740481C1C}">
                <a14:useLocalDpi xmlns:a14="http://schemas.microsoft.com/office/drawing/2010/main" val="0"/>
              </a:ext>
            </a:extLst>
          </a:blip>
          <a:stretch>
            <a:fillRect/>
          </a:stretch>
        </p:blipFill>
        <p:spPr>
          <a:xfrm>
            <a:off x="4476348" y="2135955"/>
            <a:ext cx="895834" cy="1382244"/>
          </a:xfrm>
          <a:prstGeom prst="rect">
            <a:avLst/>
          </a:prstGeom>
        </p:spPr>
      </p:pic>
      <p:pic>
        <p:nvPicPr>
          <p:cNvPr id="17" name="Image 18">
            <a:extLst>
              <a:ext uri="{FF2B5EF4-FFF2-40B4-BE49-F238E27FC236}">
                <a16:creationId xmlns:a16="http://schemas.microsoft.com/office/drawing/2014/main" id="{6E6F697E-E63B-4ADB-92F3-3BE587ADCF52}"/>
              </a:ext>
            </a:extLst>
          </p:cNvPr>
          <p:cNvPicPr/>
          <p:nvPr/>
        </p:nvPicPr>
        <p:blipFill>
          <a:blip r:embed="rId27" cstate="print"/>
          <a:stretch>
            <a:fillRect/>
          </a:stretch>
        </p:blipFill>
        <p:spPr>
          <a:xfrm>
            <a:off x="4260438" y="3186434"/>
            <a:ext cx="951640" cy="1392566"/>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B001C17D-4E5D-4AD4-9EEB-1A1EF6FFD03A}"/>
              </a:ext>
            </a:extLst>
          </p:cNvPr>
          <p:cNvPicPr>
            <a:picLocks noChangeAspect="1"/>
          </p:cNvPicPr>
          <p:nvPr/>
        </p:nvPicPr>
        <p:blipFill>
          <a:blip r:embed="rId3"/>
          <a:srcRect t="17001" b="17001"/>
          <a:stretch>
            <a:fillRect/>
          </a:stretch>
        </p:blipFill>
        <p:spPr>
          <a:xfrm>
            <a:off x="226079" y="947393"/>
            <a:ext cx="3637553" cy="3601177"/>
          </a:xfrm>
          <a:prstGeom prst="rect">
            <a:avLst/>
          </a:prstGeom>
        </p:spPr>
      </p:pic>
      <p:sp>
        <p:nvSpPr>
          <p:cNvPr id="2" name="Title 1"/>
          <p:cNvSpPr>
            <a:spLocks noGrp="1"/>
          </p:cNvSpPr>
          <p:nvPr>
            <p:ph type="title"/>
          </p:nvPr>
        </p:nvSpPr>
        <p:spPr>
          <a:xfrm>
            <a:off x="161814" y="215101"/>
            <a:ext cx="8351999" cy="576000"/>
          </a:xfrm>
        </p:spPr>
        <p:txBody>
          <a:bodyPr/>
          <a:lstStyle/>
          <a:p>
            <a:r>
              <a:rPr lang="fr-FR" sz="2400" dirty="0"/>
              <a:t>4 ‘Joint Innovative Formats’ (</a:t>
            </a:r>
            <a:r>
              <a:rPr lang="fr-FR" sz="2400" dirty="0" err="1"/>
              <a:t>JIFs</a:t>
            </a:r>
            <a:r>
              <a:rPr lang="fr-FR" sz="2400" dirty="0"/>
              <a:t>) for </a:t>
            </a:r>
            <a:r>
              <a:rPr lang="fr-FR" sz="2400" dirty="0" err="1"/>
              <a:t>mobility</a:t>
            </a:r>
            <a:r>
              <a:rPr lang="fr-FR" sz="2400" dirty="0"/>
              <a:t> and </a:t>
            </a:r>
            <a:r>
              <a:rPr lang="fr-FR" sz="2400" dirty="0" err="1"/>
              <a:t>education</a:t>
            </a:r>
            <a:r>
              <a:rPr lang="fr-FR" sz="2400" dirty="0"/>
              <a:t> (</a:t>
            </a:r>
            <a:r>
              <a:rPr lang="fr-FR" sz="2400" i="1" dirty="0"/>
              <a:t>1Europe)</a:t>
            </a:r>
          </a:p>
        </p:txBody>
      </p:sp>
      <p:sp>
        <p:nvSpPr>
          <p:cNvPr id="3" name="Slide Number Placeholder 2"/>
          <p:cNvSpPr>
            <a:spLocks noGrp="1"/>
          </p:cNvSpPr>
          <p:nvPr>
            <p:ph type="sldNum" sz="quarter" idx="12"/>
          </p:nvPr>
        </p:nvSpPr>
        <p:spPr/>
        <p:txBody>
          <a:bodyPr/>
          <a:lstStyle/>
          <a:p>
            <a:fld id="{14F762CC-E26B-C842-AA66-20B198660116}" type="slidenum">
              <a:rPr lang="en-GB" smtClean="0"/>
              <a:pPr/>
              <a:t>3</a:t>
            </a:fld>
            <a:endParaRPr lang="en-GB"/>
          </a:p>
        </p:txBody>
      </p:sp>
      <p:sp>
        <p:nvSpPr>
          <p:cNvPr id="4" name="Text Placeholder 3"/>
          <p:cNvSpPr>
            <a:spLocks noGrp="1"/>
          </p:cNvSpPr>
          <p:nvPr>
            <p:ph type="body" sz="half" idx="2"/>
          </p:nvPr>
        </p:nvSpPr>
        <p:spPr>
          <a:xfrm>
            <a:off x="4186491" y="1712780"/>
            <a:ext cx="4768376" cy="2931317"/>
          </a:xfrm>
        </p:spPr>
        <p:txBody>
          <a:bodyPr/>
          <a:lstStyle/>
          <a:p>
            <a:pPr marL="228600" indent="-228600">
              <a:buFont typeface="+mj-lt"/>
              <a:buAutoNum type="arabicPeriod"/>
            </a:pPr>
            <a:r>
              <a:rPr lang="en-US" sz="1800" dirty="0">
                <a:latin typeface="+mj-lt"/>
              </a:rPr>
              <a:t> Joint/Double PhD</a:t>
            </a:r>
          </a:p>
          <a:p>
            <a:pPr marL="228600" indent="-228600">
              <a:buFont typeface="+mj-lt"/>
              <a:buAutoNum type="arabicPeriod"/>
            </a:pPr>
            <a:r>
              <a:rPr lang="en-US" sz="1800" dirty="0">
                <a:latin typeface="+mj-lt"/>
              </a:rPr>
              <a:t> PhD Workshops </a:t>
            </a:r>
          </a:p>
          <a:p>
            <a:pPr marL="228600" indent="-228600">
              <a:buFont typeface="+mj-lt"/>
              <a:buAutoNum type="arabicPeriod"/>
            </a:pPr>
            <a:r>
              <a:rPr lang="en-US" sz="1800" dirty="0">
                <a:latin typeface="+mj-lt"/>
              </a:rPr>
              <a:t>“Lifelong Learning Certificates”</a:t>
            </a:r>
          </a:p>
          <a:p>
            <a:pPr marL="228600" indent="-228600">
              <a:buFont typeface="+mj-lt"/>
              <a:buAutoNum type="arabicPeriod"/>
            </a:pPr>
            <a:r>
              <a:rPr lang="en-US" sz="1800" dirty="0">
                <a:latin typeface="+mj-lt"/>
              </a:rPr>
              <a:t>Chair on Cultural Heritage</a:t>
            </a:r>
          </a:p>
          <a:p>
            <a:pPr marL="228600" indent="-228600">
              <a:buFont typeface="+mj-lt"/>
              <a:buAutoNum type="arabicPeriod"/>
            </a:pP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999" y="161999"/>
            <a:ext cx="8095244" cy="180901"/>
          </a:xfrm>
        </p:spPr>
        <p:txBody>
          <a:bodyPr/>
          <a:lstStyle/>
          <a:p>
            <a:r>
              <a:rPr lang="en-US" sz="2400" b="1" dirty="0">
                <a:latin typeface="Georgia" panose="02040502050405020303" pitchFamily="18" charset="0"/>
              </a:rPr>
              <a:t>Joint / Double PhD</a:t>
            </a:r>
          </a:p>
        </p:txBody>
      </p:sp>
      <p:sp>
        <p:nvSpPr>
          <p:cNvPr id="4" name="Text Placeholder 3"/>
          <p:cNvSpPr>
            <a:spLocks noGrp="1"/>
          </p:cNvSpPr>
          <p:nvPr>
            <p:ph type="body" sz="half" idx="2"/>
          </p:nvPr>
        </p:nvSpPr>
        <p:spPr>
          <a:xfrm>
            <a:off x="241597" y="629527"/>
            <a:ext cx="8482456" cy="3528000"/>
          </a:xfrm>
        </p:spPr>
        <p:txBody>
          <a:bodyPr/>
          <a:lstStyle/>
          <a:p>
            <a:endParaRPr lang="fr-FR" sz="800" b="1" dirty="0"/>
          </a:p>
          <a:p>
            <a:r>
              <a:rPr lang="en-US" sz="1800" b="1" dirty="0">
                <a:latin typeface="+mj-lt"/>
              </a:rPr>
              <a:t>2 steps-approach</a:t>
            </a:r>
          </a:p>
          <a:p>
            <a:endParaRPr lang="en-US" sz="800" dirty="0">
              <a:latin typeface="+mj-lt"/>
            </a:endParaRPr>
          </a:p>
          <a:p>
            <a:r>
              <a:rPr lang="en-US" sz="1800" b="1" dirty="0">
                <a:latin typeface="Georgia" panose="02040502050405020303" pitchFamily="18" charset="0"/>
              </a:rPr>
              <a:t>1.1. Double PhD</a:t>
            </a:r>
          </a:p>
          <a:p>
            <a:r>
              <a:rPr lang="en-US" sz="1800" b="1" dirty="0">
                <a:latin typeface="Georgia" panose="02040502050405020303" pitchFamily="18" charset="0"/>
              </a:rPr>
              <a:t>Codirection (cotutelle) between 2 Una Europa Universities of a </a:t>
            </a:r>
            <a:r>
              <a:rPr lang="en-US" sz="1800" b="1" dirty="0">
                <a:solidFill>
                  <a:srgbClr val="00B0F0"/>
                </a:solidFill>
                <a:latin typeface="Georgia" panose="02040502050405020303" pitchFamily="18" charset="0"/>
              </a:rPr>
              <a:t>disciplinary PhD  </a:t>
            </a:r>
            <a:r>
              <a:rPr lang="en-US" sz="1800" b="1" dirty="0">
                <a:latin typeface="Georgia" panose="02040502050405020303" pitchFamily="18" charset="0"/>
              </a:rPr>
              <a:t>+ Certificate on Cultural Heritage cosigned by all 8 Una Europa Universities </a:t>
            </a:r>
            <a:r>
              <a:rPr lang="en-US" sz="1600" dirty="0"/>
              <a:t>(based on common teaching materials).</a:t>
            </a:r>
          </a:p>
          <a:p>
            <a:r>
              <a:rPr lang="en-US" sz="1400" i="1" dirty="0"/>
              <a:t>Launch: September 2021</a:t>
            </a:r>
          </a:p>
          <a:p>
            <a:pPr>
              <a:buFont typeface="Arial" pitchFamily="34" charset="0"/>
              <a:buChar char="•"/>
            </a:pPr>
            <a:endParaRPr lang="en-US" sz="800" i="1" dirty="0"/>
          </a:p>
          <a:p>
            <a:r>
              <a:rPr lang="en-US" sz="1800" b="1" dirty="0">
                <a:latin typeface="Georgia" panose="02040502050405020303" pitchFamily="18" charset="0"/>
              </a:rPr>
              <a:t>1.2. Joint PhD on Cultural Heritage</a:t>
            </a:r>
          </a:p>
          <a:p>
            <a:endParaRPr lang="en-US" sz="800" i="1" dirty="0"/>
          </a:p>
          <a:p>
            <a:r>
              <a:rPr lang="en-US" sz="1800" b="1" dirty="0">
                <a:latin typeface="+mj-lt"/>
              </a:rPr>
              <a:t>A Joint PhD on </a:t>
            </a:r>
            <a:r>
              <a:rPr lang="en-US" sz="1800" b="1" dirty="0">
                <a:solidFill>
                  <a:srgbClr val="00B0F0"/>
                </a:solidFill>
                <a:latin typeface="+mj-lt"/>
              </a:rPr>
              <a:t>Cultural Heritage</a:t>
            </a:r>
            <a:r>
              <a:rPr lang="en-US" sz="1800" b="1" dirty="0">
                <a:latin typeface="+mj-lt"/>
              </a:rPr>
              <a:t>, offered by all Una universities</a:t>
            </a:r>
          </a:p>
          <a:p>
            <a:r>
              <a:rPr lang="en-US" sz="1400" i="1" dirty="0"/>
              <a:t>Launch: September 2022</a:t>
            </a:r>
          </a:p>
          <a:p>
            <a:pPr>
              <a:buFont typeface="Arial" pitchFamily="34" charset="0"/>
              <a:buChar char="•"/>
            </a:pPr>
            <a:endParaRPr lang="en-US" sz="1400" dirty="0"/>
          </a:p>
          <a:p>
            <a:r>
              <a:rPr lang="en-US" sz="1800" dirty="0">
                <a:latin typeface="+mj-lt"/>
              </a:rPr>
              <a:t>In the two cases: </a:t>
            </a:r>
          </a:p>
          <a:p>
            <a:r>
              <a:rPr lang="en-US" sz="1800" dirty="0">
                <a:latin typeface="+mj-lt"/>
              </a:rPr>
              <a:t>Creation of a “doctoral ecosystem” (PhD cohorts; researchers + thesis supervisors' community; transnational research teams).</a:t>
            </a:r>
          </a:p>
          <a:p>
            <a:pPr>
              <a:buFont typeface="Arial" pitchFamily="34" charset="0"/>
              <a:buChar char="•"/>
            </a:pPr>
            <a:endParaRPr lang="en-US" sz="1800" dirty="0"/>
          </a:p>
          <a:p>
            <a:pPr>
              <a:buFont typeface="Arial" pitchFamily="34" charset="0"/>
              <a:buChar char="•"/>
            </a:pPr>
            <a:endParaRPr lang="en-US" dirty="0"/>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5306B2DE-B871-47DC-AC6E-9953C8B1EAD3}"/>
              </a:ext>
            </a:extLst>
          </p:cNvPr>
          <p:cNvSpPr>
            <a:spLocks noGrp="1"/>
          </p:cNvSpPr>
          <p:nvPr>
            <p:ph type="sldNum" sz="quarter" idx="12"/>
          </p:nvPr>
        </p:nvSpPr>
        <p:spPr/>
        <p:txBody>
          <a:bodyPr/>
          <a:lstStyle/>
          <a:p>
            <a:fld id="{14F762CC-E26B-C842-AA66-20B198660116}" type="slidenum">
              <a:rPr lang="en-GB" smtClean="0"/>
              <a:pPr/>
              <a:t>5</a:t>
            </a:fld>
            <a:endParaRPr lang="en-GB"/>
          </a:p>
        </p:txBody>
      </p:sp>
      <p:sp>
        <p:nvSpPr>
          <p:cNvPr id="4" name="Espace réservé du texte 3">
            <a:extLst>
              <a:ext uri="{FF2B5EF4-FFF2-40B4-BE49-F238E27FC236}">
                <a16:creationId xmlns:a16="http://schemas.microsoft.com/office/drawing/2014/main" id="{5B17FBE2-304D-4E21-B1A4-D589CB8FF19E}"/>
              </a:ext>
            </a:extLst>
          </p:cNvPr>
          <p:cNvSpPr>
            <a:spLocks noGrp="1"/>
          </p:cNvSpPr>
          <p:nvPr>
            <p:ph type="body" sz="half" idx="2"/>
          </p:nvPr>
        </p:nvSpPr>
        <p:spPr>
          <a:xfrm>
            <a:off x="292249" y="807750"/>
            <a:ext cx="7779458" cy="3528000"/>
          </a:xfrm>
        </p:spPr>
        <p:txBody>
          <a:bodyPr/>
          <a:lstStyle/>
          <a:p>
            <a:pPr lvl="0" algn="just"/>
            <a:r>
              <a:rPr lang="en-GB" sz="1400" dirty="0">
                <a:solidFill>
                  <a:srgbClr val="000000"/>
                </a:solidFill>
                <a:latin typeface="+mj-lt"/>
                <a:ea typeface="Arial" panose="020B0604020202020204" pitchFamily="34" charset="0"/>
              </a:rPr>
              <a:t>The Joint/Double PhD is based on:</a:t>
            </a:r>
          </a:p>
          <a:p>
            <a:pPr lvl="0" algn="just"/>
            <a:r>
              <a:rPr lang="en-GB" sz="1400" dirty="0">
                <a:solidFill>
                  <a:srgbClr val="000000"/>
                </a:solidFill>
                <a:latin typeface="+mj-lt"/>
                <a:ea typeface="Arial" panose="020B0604020202020204" pitchFamily="34" charset="0"/>
              </a:rPr>
              <a:t>i) Bilateral agreements (cotutelle, signed specifically for each PhD Student)</a:t>
            </a:r>
          </a:p>
          <a:p>
            <a:pPr lvl="0" algn="just"/>
            <a:r>
              <a:rPr lang="en-GB" sz="1400" dirty="0">
                <a:solidFill>
                  <a:srgbClr val="000000"/>
                </a:solidFill>
                <a:effectLst/>
                <a:latin typeface="+mj-lt"/>
                <a:ea typeface="Arial" panose="020B0604020202020204" pitchFamily="34" charset="0"/>
              </a:rPr>
              <a:t>ii) Consortium agreement (signed by all 8 universities)</a:t>
            </a:r>
          </a:p>
          <a:p>
            <a:pPr lvl="0" algn="just"/>
            <a:endParaRPr lang="en-GB" sz="1400" dirty="0">
              <a:solidFill>
                <a:srgbClr val="000000"/>
              </a:solidFill>
              <a:latin typeface="+mj-lt"/>
              <a:ea typeface="Arial" panose="020B0604020202020204" pitchFamily="34" charset="0"/>
            </a:endParaRPr>
          </a:p>
          <a:p>
            <a:pPr lvl="0" algn="just"/>
            <a:r>
              <a:rPr lang="en-GB" sz="1400" dirty="0">
                <a:solidFill>
                  <a:srgbClr val="000000"/>
                </a:solidFill>
                <a:effectLst/>
                <a:latin typeface="+mj-lt"/>
                <a:ea typeface="Arial" panose="020B0604020202020204" pitchFamily="34" charset="0"/>
              </a:rPr>
              <a:t>The Consortium Agreement concerns the:</a:t>
            </a:r>
          </a:p>
          <a:p>
            <a:pPr lvl="0" algn="just"/>
            <a:r>
              <a:rPr lang="en-GB" sz="1400" dirty="0">
                <a:solidFill>
                  <a:srgbClr val="000000"/>
                </a:solidFill>
                <a:effectLst/>
                <a:latin typeface="+mj-lt"/>
                <a:ea typeface="Arial" panose="020B0604020202020204" pitchFamily="34" charset="0"/>
              </a:rPr>
              <a:t>- a </a:t>
            </a:r>
            <a:r>
              <a:rPr lang="en-GB" sz="1400" b="1" dirty="0">
                <a:solidFill>
                  <a:srgbClr val="FF0000"/>
                </a:solidFill>
                <a:effectLst/>
                <a:latin typeface="+mj-lt"/>
                <a:ea typeface="Arial" panose="020B0604020202020204" pitchFamily="34" charset="0"/>
              </a:rPr>
              <a:t>Una Europa Doctoral Programme in Cultural Heritage (Una-Her-Doc),</a:t>
            </a:r>
            <a:r>
              <a:rPr lang="en-GB" sz="1400" dirty="0">
                <a:solidFill>
                  <a:srgbClr val="FF0000"/>
                </a:solidFill>
                <a:effectLst/>
                <a:latin typeface="+mj-lt"/>
                <a:ea typeface="Arial" panose="020B0604020202020204" pitchFamily="34" charset="0"/>
              </a:rPr>
              <a:t> </a:t>
            </a:r>
            <a:r>
              <a:rPr lang="en-GB" sz="1400" dirty="0">
                <a:solidFill>
                  <a:srgbClr val="000000"/>
                </a:solidFill>
                <a:effectLst/>
                <a:latin typeface="+mj-lt"/>
                <a:ea typeface="Arial" panose="020B0604020202020204" pitchFamily="34" charset="0"/>
              </a:rPr>
              <a:t>open to Doctoral candidates who would simultaneously be enrolled in two Una Europa Universities in compliance with the national accreditation procedures, through bilateral agreements of co-supervision.</a:t>
            </a:r>
          </a:p>
          <a:p>
            <a:pPr lvl="0" algn="just"/>
            <a:endParaRPr lang="fr-FR" sz="1400" dirty="0">
              <a:solidFill>
                <a:srgbClr val="000000"/>
              </a:solidFill>
              <a:latin typeface="+mj-lt"/>
              <a:ea typeface="Arial" panose="020B0604020202020204" pitchFamily="34" charset="0"/>
            </a:endParaRPr>
          </a:p>
          <a:p>
            <a:pPr lvl="0" algn="just"/>
            <a:r>
              <a:rPr lang="fr-FR" sz="1400" dirty="0">
                <a:solidFill>
                  <a:srgbClr val="000000"/>
                </a:solidFill>
                <a:latin typeface="+mj-lt"/>
                <a:ea typeface="Arial" panose="020B0604020202020204" pitchFamily="34" charset="0"/>
              </a:rPr>
              <a:t>a</a:t>
            </a:r>
            <a:r>
              <a:rPr lang="fr-FR" sz="1400" dirty="0">
                <a:solidFill>
                  <a:srgbClr val="000000"/>
                </a:solidFill>
                <a:effectLst/>
                <a:latin typeface="+mj-lt"/>
                <a:ea typeface="Arial" panose="020B0604020202020204" pitchFamily="34" charset="0"/>
              </a:rPr>
              <a:t>nd </a:t>
            </a:r>
            <a:r>
              <a:rPr lang="fr-FR" sz="1400" dirty="0" err="1">
                <a:solidFill>
                  <a:srgbClr val="000000"/>
                </a:solidFill>
                <a:effectLst/>
                <a:latin typeface="+mj-lt"/>
                <a:ea typeface="Arial" panose="020B0604020202020204" pitchFamily="34" charset="0"/>
              </a:rPr>
              <a:t>offers</a:t>
            </a:r>
            <a:r>
              <a:rPr lang="fr-FR" sz="1400" dirty="0">
                <a:solidFill>
                  <a:srgbClr val="000000"/>
                </a:solidFill>
                <a:effectLst/>
                <a:latin typeface="+mj-lt"/>
                <a:ea typeface="Arial" panose="020B0604020202020204" pitchFamily="34" charset="0"/>
              </a:rPr>
              <a:t>: </a:t>
            </a:r>
          </a:p>
          <a:p>
            <a:pPr lvl="0" algn="just"/>
            <a:r>
              <a:rPr lang="en-GB" sz="1400" dirty="0">
                <a:solidFill>
                  <a:srgbClr val="000000"/>
                </a:solidFill>
                <a:effectLst/>
                <a:latin typeface="+mj-lt"/>
                <a:ea typeface="Arial" panose="020B0604020202020204" pitchFamily="34" charset="0"/>
              </a:rPr>
              <a:t>- a </a:t>
            </a:r>
            <a:r>
              <a:rPr lang="en-GB" sz="1400" b="1" dirty="0">
                <a:solidFill>
                  <a:srgbClr val="FF0000"/>
                </a:solidFill>
                <a:effectLst/>
                <a:latin typeface="+mj-lt"/>
                <a:ea typeface="Arial" panose="020B0604020202020204" pitchFamily="34" charset="0"/>
              </a:rPr>
              <a:t>Certificate </a:t>
            </a:r>
            <a:r>
              <a:rPr lang="en-GB" sz="1400" dirty="0">
                <a:solidFill>
                  <a:srgbClr val="FF0000"/>
                </a:solidFill>
                <a:effectLst/>
                <a:latin typeface="+mj-lt"/>
                <a:ea typeface="Arial" panose="020B0604020202020204" pitchFamily="34" charset="0"/>
              </a:rPr>
              <a:t>“</a:t>
            </a:r>
            <a:r>
              <a:rPr lang="en-GB" sz="1400" b="1" dirty="0">
                <a:solidFill>
                  <a:srgbClr val="FF0000"/>
                </a:solidFill>
                <a:effectLst/>
                <a:latin typeface="+mj-lt"/>
                <a:ea typeface="Arial" panose="020B0604020202020204" pitchFamily="34" charset="0"/>
              </a:rPr>
              <a:t>Una Europa Doctoral Programme in Cultural Heritage (Una-Her-Doc)”</a:t>
            </a:r>
            <a:r>
              <a:rPr lang="en-GB" sz="1400" dirty="0">
                <a:solidFill>
                  <a:srgbClr val="000000"/>
                </a:solidFill>
                <a:effectLst/>
                <a:latin typeface="+mj-lt"/>
                <a:ea typeface="Arial" panose="020B0604020202020204" pitchFamily="34" charset="0"/>
              </a:rPr>
              <a:t> to Doctoral candidates who have received a double or joint doctoral degree from two Una Europa universities and have fulfilled the Una-Her-Doc programme requirements.</a:t>
            </a:r>
            <a:endParaRPr lang="fr-FR" sz="1400" dirty="0">
              <a:solidFill>
                <a:srgbClr val="000000"/>
              </a:solidFill>
              <a:effectLst/>
              <a:latin typeface="+mj-lt"/>
              <a:ea typeface="Arial" panose="020B0604020202020204" pitchFamily="34" charset="0"/>
            </a:endParaRPr>
          </a:p>
          <a:p>
            <a:endParaRPr lang="fr-FR" dirty="0"/>
          </a:p>
        </p:txBody>
      </p:sp>
      <p:sp>
        <p:nvSpPr>
          <p:cNvPr id="7" name="Title 1">
            <a:extLst>
              <a:ext uri="{FF2B5EF4-FFF2-40B4-BE49-F238E27FC236}">
                <a16:creationId xmlns:a16="http://schemas.microsoft.com/office/drawing/2014/main" id="{65E27C6A-2840-4126-9450-E9A0193554EF}"/>
              </a:ext>
            </a:extLst>
          </p:cNvPr>
          <p:cNvSpPr txBox="1">
            <a:spLocks/>
          </p:cNvSpPr>
          <p:nvPr/>
        </p:nvSpPr>
        <p:spPr>
          <a:xfrm>
            <a:off x="292249" y="95605"/>
            <a:ext cx="8095244" cy="180901"/>
          </a:xfrm>
          <a:prstGeom prst="rect">
            <a:avLst/>
          </a:prstGeom>
        </p:spPr>
        <p:txBody>
          <a:bodyPr vert="horz" lIns="0" tIns="0" rIns="0" bIns="0" rtlCol="0" anchor="t" anchorCtr="0">
            <a:noAutofit/>
          </a:bodyPr>
          <a:lstStyle>
            <a:lvl1pPr algn="l" defTabSz="685800" rtl="0" eaLnBrk="1" latinLnBrk="0" hangingPunct="1">
              <a:lnSpc>
                <a:spcPct val="90000"/>
              </a:lnSpc>
              <a:spcBef>
                <a:spcPct val="0"/>
              </a:spcBef>
              <a:buNone/>
              <a:defRPr sz="1200" kern="1200">
                <a:solidFill>
                  <a:schemeClr val="tx1"/>
                </a:solidFill>
                <a:latin typeface="+mn-lt"/>
                <a:ea typeface="+mj-ea"/>
                <a:cs typeface="+mj-cs"/>
              </a:defRPr>
            </a:lvl1pPr>
          </a:lstStyle>
          <a:p>
            <a:r>
              <a:rPr lang="en-US" sz="2400" b="1" dirty="0">
                <a:latin typeface="Georgia" panose="02040502050405020303" pitchFamily="18" charset="0"/>
              </a:rPr>
              <a:t>Joint / Double PhD</a:t>
            </a:r>
          </a:p>
        </p:txBody>
      </p:sp>
    </p:spTree>
    <p:extLst>
      <p:ext uri="{BB962C8B-B14F-4D97-AF65-F5344CB8AC3E}">
        <p14:creationId xmlns:p14="http://schemas.microsoft.com/office/powerpoint/2010/main" val="2533433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2442CF6-E099-498B-AAB2-E86808CBE1AB}"/>
              </a:ext>
            </a:extLst>
          </p:cNvPr>
          <p:cNvSpPr/>
          <p:nvPr/>
        </p:nvSpPr>
        <p:spPr>
          <a:xfrm>
            <a:off x="3076454" y="1105118"/>
            <a:ext cx="2731939" cy="461665"/>
          </a:xfrm>
          <a:prstGeom prst="rect">
            <a:avLst/>
          </a:prstGeom>
        </p:spPr>
        <p:txBody>
          <a:bodyPr wrap="square">
            <a:spAutoFit/>
          </a:bodyPr>
          <a:lstStyle/>
          <a:p>
            <a:pPr algn="ctr"/>
            <a:r>
              <a:rPr lang="en-GB" sz="1200" b="1" dirty="0">
                <a:solidFill>
                  <a:srgbClr val="000000"/>
                </a:solidFill>
                <a:latin typeface="Arial" panose="020B0604020202020204" pitchFamily="34" charset="0"/>
                <a:ea typeface="Arial" panose="020B0604020202020204" pitchFamily="34" charset="0"/>
              </a:rPr>
              <a:t>Una-Her-Doc </a:t>
            </a:r>
          </a:p>
          <a:p>
            <a:pPr algn="ctr"/>
            <a:r>
              <a:rPr lang="en-GB" sz="1200" b="1" dirty="0">
                <a:solidFill>
                  <a:srgbClr val="000000"/>
                </a:solidFill>
                <a:latin typeface="Arial" panose="020B0604020202020204" pitchFamily="34" charset="0"/>
                <a:ea typeface="Arial" panose="020B0604020202020204" pitchFamily="34" charset="0"/>
              </a:rPr>
              <a:t>coordinating university </a:t>
            </a:r>
            <a:endParaRPr lang="en-US" sz="1200" b="1" dirty="0"/>
          </a:p>
        </p:txBody>
      </p:sp>
      <p:sp>
        <p:nvSpPr>
          <p:cNvPr id="10" name="Rectangle : coins arrondis 9">
            <a:extLst>
              <a:ext uri="{FF2B5EF4-FFF2-40B4-BE49-F238E27FC236}">
                <a16:creationId xmlns:a16="http://schemas.microsoft.com/office/drawing/2014/main" id="{AF02F416-D695-46E1-862C-3358B6E11610}"/>
              </a:ext>
            </a:extLst>
          </p:cNvPr>
          <p:cNvSpPr/>
          <p:nvPr/>
        </p:nvSpPr>
        <p:spPr>
          <a:xfrm>
            <a:off x="3036292" y="1078890"/>
            <a:ext cx="2892878" cy="602836"/>
          </a:xfrm>
          <a:prstGeom prst="round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49" name="Rectangle 48">
            <a:extLst>
              <a:ext uri="{FF2B5EF4-FFF2-40B4-BE49-F238E27FC236}">
                <a16:creationId xmlns:a16="http://schemas.microsoft.com/office/drawing/2014/main" id="{CCD913F9-48BB-4F0D-B8C8-F32F06E38643}"/>
              </a:ext>
            </a:extLst>
          </p:cNvPr>
          <p:cNvSpPr/>
          <p:nvPr/>
        </p:nvSpPr>
        <p:spPr>
          <a:xfrm>
            <a:off x="3169565" y="3753016"/>
            <a:ext cx="548548" cy="248209"/>
          </a:xfrm>
          <a:prstGeom prst="rect">
            <a:avLst/>
          </a:prstGeom>
        </p:spPr>
        <p:txBody>
          <a:bodyPr wrap="none">
            <a:spAutoFit/>
          </a:bodyPr>
          <a:lstStyle/>
          <a:p>
            <a:pPr algn="ctr"/>
            <a:r>
              <a:rPr lang="en-US" sz="1013" b="1" dirty="0"/>
              <a:t>TRT 1</a:t>
            </a:r>
          </a:p>
        </p:txBody>
      </p:sp>
      <p:sp>
        <p:nvSpPr>
          <p:cNvPr id="50" name="Rectangle : coins arrondis 49">
            <a:extLst>
              <a:ext uri="{FF2B5EF4-FFF2-40B4-BE49-F238E27FC236}">
                <a16:creationId xmlns:a16="http://schemas.microsoft.com/office/drawing/2014/main" id="{BBFC4A2B-E921-4489-9D1F-3ED0E2BD0696}"/>
              </a:ext>
            </a:extLst>
          </p:cNvPr>
          <p:cNvSpPr/>
          <p:nvPr/>
        </p:nvSpPr>
        <p:spPr>
          <a:xfrm>
            <a:off x="3152666" y="3649141"/>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51" name="Rectangle 50">
            <a:extLst>
              <a:ext uri="{FF2B5EF4-FFF2-40B4-BE49-F238E27FC236}">
                <a16:creationId xmlns:a16="http://schemas.microsoft.com/office/drawing/2014/main" id="{D694533A-1A1A-4679-964F-6410E3C62001}"/>
              </a:ext>
            </a:extLst>
          </p:cNvPr>
          <p:cNvSpPr/>
          <p:nvPr/>
        </p:nvSpPr>
        <p:spPr>
          <a:xfrm>
            <a:off x="2992062" y="4239238"/>
            <a:ext cx="2911991" cy="404085"/>
          </a:xfrm>
          <a:prstGeom prst="rect">
            <a:avLst/>
          </a:prstGeom>
        </p:spPr>
        <p:txBody>
          <a:bodyPr wrap="square">
            <a:spAutoFit/>
          </a:bodyPr>
          <a:lstStyle/>
          <a:p>
            <a:pPr algn="ctr"/>
            <a:r>
              <a:rPr lang="en-US" sz="1013" dirty="0"/>
              <a:t>4 Transnational Research Teams</a:t>
            </a:r>
          </a:p>
          <a:p>
            <a:pPr algn="ctr"/>
            <a:endParaRPr lang="en-US" sz="1013" b="1" dirty="0"/>
          </a:p>
        </p:txBody>
      </p:sp>
      <p:sp>
        <p:nvSpPr>
          <p:cNvPr id="52" name="Rectangle : coins arrondis 51">
            <a:extLst>
              <a:ext uri="{FF2B5EF4-FFF2-40B4-BE49-F238E27FC236}">
                <a16:creationId xmlns:a16="http://schemas.microsoft.com/office/drawing/2014/main" id="{F95CB75C-7998-4D5C-B3FF-2381F1F47F22}"/>
              </a:ext>
            </a:extLst>
          </p:cNvPr>
          <p:cNvSpPr/>
          <p:nvPr/>
        </p:nvSpPr>
        <p:spPr>
          <a:xfrm>
            <a:off x="3036292" y="3571984"/>
            <a:ext cx="2911991" cy="65553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59" name="Rectangle : coins arrondis 58">
            <a:extLst>
              <a:ext uri="{FF2B5EF4-FFF2-40B4-BE49-F238E27FC236}">
                <a16:creationId xmlns:a16="http://schemas.microsoft.com/office/drawing/2014/main" id="{88E498F6-2D26-4C91-AA6D-08E651B919DD}"/>
              </a:ext>
            </a:extLst>
          </p:cNvPr>
          <p:cNvSpPr/>
          <p:nvPr/>
        </p:nvSpPr>
        <p:spPr>
          <a:xfrm>
            <a:off x="3030782" y="1972040"/>
            <a:ext cx="2892878" cy="534447"/>
          </a:xfrm>
          <a:prstGeom prst="round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62" name="Rectangle 61">
            <a:extLst>
              <a:ext uri="{FF2B5EF4-FFF2-40B4-BE49-F238E27FC236}">
                <a16:creationId xmlns:a16="http://schemas.microsoft.com/office/drawing/2014/main" id="{8FD3CC52-7F6A-4538-AF6A-30793B93365D}"/>
              </a:ext>
            </a:extLst>
          </p:cNvPr>
          <p:cNvSpPr/>
          <p:nvPr/>
        </p:nvSpPr>
        <p:spPr>
          <a:xfrm>
            <a:off x="3078817" y="1994150"/>
            <a:ext cx="2796809" cy="403957"/>
          </a:xfrm>
          <a:prstGeom prst="rect">
            <a:avLst/>
          </a:prstGeom>
        </p:spPr>
        <p:txBody>
          <a:bodyPr wrap="square">
            <a:spAutoFit/>
          </a:bodyPr>
          <a:lstStyle/>
          <a:p>
            <a:pPr algn="ctr"/>
            <a:r>
              <a:rPr lang="en-GB" sz="1200" b="1" dirty="0">
                <a:solidFill>
                  <a:srgbClr val="000000"/>
                </a:solidFill>
                <a:latin typeface="Arial" panose="020B0604020202020204" pitchFamily="34" charset="0"/>
                <a:ea typeface="Arial" panose="020B0604020202020204" pitchFamily="34" charset="0"/>
              </a:rPr>
              <a:t>Joint Doctoral Committee (JDC)</a:t>
            </a:r>
          </a:p>
          <a:p>
            <a:pPr algn="ctr"/>
            <a:r>
              <a:rPr lang="en-GB" sz="825" dirty="0">
                <a:solidFill>
                  <a:srgbClr val="000000"/>
                </a:solidFill>
                <a:latin typeface="Arial" panose="020B0604020202020204" pitchFamily="34" charset="0"/>
              </a:rPr>
              <a:t>[(1 Chair, 8 members (1 Pr named by each university)]</a:t>
            </a:r>
            <a:endParaRPr lang="fr-FR" sz="825" dirty="0"/>
          </a:p>
        </p:txBody>
      </p:sp>
      <p:sp>
        <p:nvSpPr>
          <p:cNvPr id="2" name="Ellipse 1">
            <a:extLst>
              <a:ext uri="{FF2B5EF4-FFF2-40B4-BE49-F238E27FC236}">
                <a16:creationId xmlns:a16="http://schemas.microsoft.com/office/drawing/2014/main" id="{0DBDDA37-3087-4F26-BCBA-DC723DB75349}"/>
              </a:ext>
            </a:extLst>
          </p:cNvPr>
          <p:cNvSpPr/>
          <p:nvPr/>
        </p:nvSpPr>
        <p:spPr>
          <a:xfrm>
            <a:off x="6344808" y="1139278"/>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19" name="Ellipse 18">
            <a:extLst>
              <a:ext uri="{FF2B5EF4-FFF2-40B4-BE49-F238E27FC236}">
                <a16:creationId xmlns:a16="http://schemas.microsoft.com/office/drawing/2014/main" id="{268B792D-9987-45B9-B162-DFAE58E6EF4B}"/>
              </a:ext>
            </a:extLst>
          </p:cNvPr>
          <p:cNvSpPr/>
          <p:nvPr/>
        </p:nvSpPr>
        <p:spPr>
          <a:xfrm>
            <a:off x="6936737" y="1128201"/>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0" name="Ellipse 19">
            <a:extLst>
              <a:ext uri="{FF2B5EF4-FFF2-40B4-BE49-F238E27FC236}">
                <a16:creationId xmlns:a16="http://schemas.microsoft.com/office/drawing/2014/main" id="{E27E225C-6582-46B2-8EB7-A011828D0AB3}"/>
              </a:ext>
            </a:extLst>
          </p:cNvPr>
          <p:cNvSpPr/>
          <p:nvPr/>
        </p:nvSpPr>
        <p:spPr>
          <a:xfrm>
            <a:off x="6344808" y="1703881"/>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1" name="Ellipse 20">
            <a:extLst>
              <a:ext uri="{FF2B5EF4-FFF2-40B4-BE49-F238E27FC236}">
                <a16:creationId xmlns:a16="http://schemas.microsoft.com/office/drawing/2014/main" id="{04A4ACC9-6505-4CEF-B2C9-D0BD78123836}"/>
              </a:ext>
            </a:extLst>
          </p:cNvPr>
          <p:cNvSpPr/>
          <p:nvPr/>
        </p:nvSpPr>
        <p:spPr>
          <a:xfrm>
            <a:off x="6936737" y="1692805"/>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2" name="Ellipse 21">
            <a:extLst>
              <a:ext uri="{FF2B5EF4-FFF2-40B4-BE49-F238E27FC236}">
                <a16:creationId xmlns:a16="http://schemas.microsoft.com/office/drawing/2014/main" id="{6C0A16A8-64EB-45EB-A765-A1D5D59D3217}"/>
              </a:ext>
            </a:extLst>
          </p:cNvPr>
          <p:cNvSpPr/>
          <p:nvPr/>
        </p:nvSpPr>
        <p:spPr>
          <a:xfrm>
            <a:off x="6370358" y="2268485"/>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3" name="Ellipse 22">
            <a:extLst>
              <a:ext uri="{FF2B5EF4-FFF2-40B4-BE49-F238E27FC236}">
                <a16:creationId xmlns:a16="http://schemas.microsoft.com/office/drawing/2014/main" id="{175EF270-C72E-4CC7-BCEC-D86AB6B9D0CE}"/>
              </a:ext>
            </a:extLst>
          </p:cNvPr>
          <p:cNvSpPr/>
          <p:nvPr/>
        </p:nvSpPr>
        <p:spPr>
          <a:xfrm>
            <a:off x="6982345" y="2835422"/>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4" name="Ellipse 23">
            <a:extLst>
              <a:ext uri="{FF2B5EF4-FFF2-40B4-BE49-F238E27FC236}">
                <a16:creationId xmlns:a16="http://schemas.microsoft.com/office/drawing/2014/main" id="{EB7D69A3-8B8F-4347-9D57-59E17B2A1D89}"/>
              </a:ext>
            </a:extLst>
          </p:cNvPr>
          <p:cNvSpPr/>
          <p:nvPr/>
        </p:nvSpPr>
        <p:spPr>
          <a:xfrm>
            <a:off x="6393676" y="2833089"/>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5" name="Ellipse 24">
            <a:extLst>
              <a:ext uri="{FF2B5EF4-FFF2-40B4-BE49-F238E27FC236}">
                <a16:creationId xmlns:a16="http://schemas.microsoft.com/office/drawing/2014/main" id="{F1223C2B-1572-4178-A8EB-CE889DB45B5B}"/>
              </a:ext>
            </a:extLst>
          </p:cNvPr>
          <p:cNvSpPr/>
          <p:nvPr/>
        </p:nvSpPr>
        <p:spPr>
          <a:xfrm>
            <a:off x="6953518" y="2264113"/>
            <a:ext cx="511232" cy="484748"/>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4" name="Rectangle 3">
            <a:extLst>
              <a:ext uri="{FF2B5EF4-FFF2-40B4-BE49-F238E27FC236}">
                <a16:creationId xmlns:a16="http://schemas.microsoft.com/office/drawing/2014/main" id="{73BC2833-7E3F-4839-9D4F-DA06C9E2C972}"/>
              </a:ext>
            </a:extLst>
          </p:cNvPr>
          <p:cNvSpPr/>
          <p:nvPr/>
        </p:nvSpPr>
        <p:spPr>
          <a:xfrm>
            <a:off x="6376994" y="1240171"/>
            <a:ext cx="380233" cy="253916"/>
          </a:xfrm>
          <a:prstGeom prst="rect">
            <a:avLst/>
          </a:prstGeom>
        </p:spPr>
        <p:txBody>
          <a:bodyPr wrap="none">
            <a:spAutoFit/>
          </a:bodyPr>
          <a:lstStyle/>
          <a:p>
            <a:pPr algn="ctr"/>
            <a:r>
              <a:rPr lang="en-US" sz="1050" b="1" dirty="0"/>
              <a:t>UH</a:t>
            </a:r>
            <a:endParaRPr lang="fr-FR" sz="1050" dirty="0"/>
          </a:p>
        </p:txBody>
      </p:sp>
      <p:sp>
        <p:nvSpPr>
          <p:cNvPr id="27" name="Rectangle 26">
            <a:extLst>
              <a:ext uri="{FF2B5EF4-FFF2-40B4-BE49-F238E27FC236}">
                <a16:creationId xmlns:a16="http://schemas.microsoft.com/office/drawing/2014/main" id="{C5651127-A914-4264-AAA7-84D566AD6C7D}"/>
              </a:ext>
            </a:extLst>
          </p:cNvPr>
          <p:cNvSpPr/>
          <p:nvPr/>
        </p:nvSpPr>
        <p:spPr>
          <a:xfrm>
            <a:off x="6933507" y="1230660"/>
            <a:ext cx="453970" cy="253916"/>
          </a:xfrm>
          <a:prstGeom prst="rect">
            <a:avLst/>
          </a:prstGeom>
        </p:spPr>
        <p:txBody>
          <a:bodyPr wrap="none">
            <a:spAutoFit/>
          </a:bodyPr>
          <a:lstStyle/>
          <a:p>
            <a:pPr algn="ctr"/>
            <a:r>
              <a:rPr lang="en-US" sz="1050" b="1" dirty="0" err="1"/>
              <a:t>UoE</a:t>
            </a:r>
            <a:endParaRPr lang="fr-FR" sz="1050" dirty="0"/>
          </a:p>
        </p:txBody>
      </p:sp>
      <p:sp>
        <p:nvSpPr>
          <p:cNvPr id="28" name="Rectangle 27">
            <a:extLst>
              <a:ext uri="{FF2B5EF4-FFF2-40B4-BE49-F238E27FC236}">
                <a16:creationId xmlns:a16="http://schemas.microsoft.com/office/drawing/2014/main" id="{8A203317-A871-4CC1-8E57-7A1E654AC9BF}"/>
              </a:ext>
            </a:extLst>
          </p:cNvPr>
          <p:cNvSpPr/>
          <p:nvPr/>
        </p:nvSpPr>
        <p:spPr>
          <a:xfrm>
            <a:off x="6377398" y="1826466"/>
            <a:ext cx="447558" cy="253916"/>
          </a:xfrm>
          <a:prstGeom prst="rect">
            <a:avLst/>
          </a:prstGeom>
        </p:spPr>
        <p:txBody>
          <a:bodyPr wrap="none">
            <a:spAutoFit/>
          </a:bodyPr>
          <a:lstStyle/>
          <a:p>
            <a:pPr algn="ctr"/>
            <a:r>
              <a:rPr lang="en-US" sz="1050" b="1" dirty="0"/>
              <a:t>UP1</a:t>
            </a:r>
            <a:endParaRPr lang="fr-FR" sz="1050" dirty="0"/>
          </a:p>
        </p:txBody>
      </p:sp>
      <p:sp>
        <p:nvSpPr>
          <p:cNvPr id="29" name="Rectangle 28">
            <a:extLst>
              <a:ext uri="{FF2B5EF4-FFF2-40B4-BE49-F238E27FC236}">
                <a16:creationId xmlns:a16="http://schemas.microsoft.com/office/drawing/2014/main" id="{039D7C1F-AF7F-4CFF-A235-575ED49336C6}"/>
              </a:ext>
            </a:extLst>
          </p:cNvPr>
          <p:cNvSpPr/>
          <p:nvPr/>
        </p:nvSpPr>
        <p:spPr>
          <a:xfrm>
            <a:off x="6961359" y="1801969"/>
            <a:ext cx="461986" cy="253916"/>
          </a:xfrm>
          <a:prstGeom prst="rect">
            <a:avLst/>
          </a:prstGeom>
        </p:spPr>
        <p:txBody>
          <a:bodyPr wrap="none">
            <a:spAutoFit/>
          </a:bodyPr>
          <a:lstStyle/>
          <a:p>
            <a:pPr algn="ctr"/>
            <a:r>
              <a:rPr lang="en-US" sz="1050" b="1" dirty="0"/>
              <a:t>FUB</a:t>
            </a:r>
            <a:endParaRPr lang="fr-FR" sz="1050" dirty="0"/>
          </a:p>
        </p:txBody>
      </p:sp>
      <p:sp>
        <p:nvSpPr>
          <p:cNvPr id="30" name="Rectangle 29">
            <a:extLst>
              <a:ext uri="{FF2B5EF4-FFF2-40B4-BE49-F238E27FC236}">
                <a16:creationId xmlns:a16="http://schemas.microsoft.com/office/drawing/2014/main" id="{684858E7-254A-4277-B187-9615CCD8C217}"/>
              </a:ext>
            </a:extLst>
          </p:cNvPr>
          <p:cNvSpPr/>
          <p:nvPr/>
        </p:nvSpPr>
        <p:spPr>
          <a:xfrm>
            <a:off x="6343591" y="2391070"/>
            <a:ext cx="543061" cy="253916"/>
          </a:xfrm>
          <a:prstGeom prst="rect">
            <a:avLst/>
          </a:prstGeom>
        </p:spPr>
        <p:txBody>
          <a:bodyPr wrap="square">
            <a:spAutoFit/>
          </a:bodyPr>
          <a:lstStyle/>
          <a:p>
            <a:pPr algn="ctr"/>
            <a:r>
              <a:rPr lang="en-US" sz="1050" b="1" dirty="0"/>
              <a:t>KUL</a:t>
            </a:r>
            <a:endParaRPr lang="fr-FR" sz="1050" dirty="0"/>
          </a:p>
        </p:txBody>
      </p:sp>
      <p:sp>
        <p:nvSpPr>
          <p:cNvPr id="31" name="Rectangle 30">
            <a:extLst>
              <a:ext uri="{FF2B5EF4-FFF2-40B4-BE49-F238E27FC236}">
                <a16:creationId xmlns:a16="http://schemas.microsoft.com/office/drawing/2014/main" id="{3B7E48B1-839F-4DC3-B0C6-8F5F746AEA06}"/>
              </a:ext>
            </a:extLst>
          </p:cNvPr>
          <p:cNvSpPr/>
          <p:nvPr/>
        </p:nvSpPr>
        <p:spPr>
          <a:xfrm>
            <a:off x="6859885" y="2395379"/>
            <a:ext cx="743605" cy="253916"/>
          </a:xfrm>
          <a:prstGeom prst="rect">
            <a:avLst/>
          </a:prstGeom>
        </p:spPr>
        <p:txBody>
          <a:bodyPr wrap="square">
            <a:spAutoFit/>
          </a:bodyPr>
          <a:lstStyle/>
          <a:p>
            <a:pPr algn="ctr"/>
            <a:r>
              <a:rPr lang="fr-FR" sz="1050" b="1" dirty="0"/>
              <a:t>UNIBO</a:t>
            </a:r>
          </a:p>
        </p:txBody>
      </p:sp>
      <p:sp>
        <p:nvSpPr>
          <p:cNvPr id="32" name="Rectangle 31">
            <a:extLst>
              <a:ext uri="{FF2B5EF4-FFF2-40B4-BE49-F238E27FC236}">
                <a16:creationId xmlns:a16="http://schemas.microsoft.com/office/drawing/2014/main" id="{42A9B1E7-363C-4833-A0CC-04D002E3CACA}"/>
              </a:ext>
            </a:extLst>
          </p:cNvPr>
          <p:cNvSpPr/>
          <p:nvPr/>
        </p:nvSpPr>
        <p:spPr>
          <a:xfrm>
            <a:off x="6960158" y="2966687"/>
            <a:ext cx="543061" cy="253916"/>
          </a:xfrm>
          <a:prstGeom prst="rect">
            <a:avLst/>
          </a:prstGeom>
        </p:spPr>
        <p:txBody>
          <a:bodyPr wrap="square">
            <a:spAutoFit/>
          </a:bodyPr>
          <a:lstStyle/>
          <a:p>
            <a:pPr algn="ctr"/>
            <a:r>
              <a:rPr lang="en-US" sz="1050" b="1" dirty="0"/>
              <a:t>JU</a:t>
            </a:r>
            <a:endParaRPr lang="fr-FR" sz="1050" dirty="0"/>
          </a:p>
        </p:txBody>
      </p:sp>
      <p:sp>
        <p:nvSpPr>
          <p:cNvPr id="33" name="Rectangle 32">
            <a:extLst>
              <a:ext uri="{FF2B5EF4-FFF2-40B4-BE49-F238E27FC236}">
                <a16:creationId xmlns:a16="http://schemas.microsoft.com/office/drawing/2014/main" id="{7B025CC3-3C57-4E6F-A301-02128D1D9FD0}"/>
              </a:ext>
            </a:extLst>
          </p:cNvPr>
          <p:cNvSpPr/>
          <p:nvPr/>
        </p:nvSpPr>
        <p:spPr>
          <a:xfrm>
            <a:off x="6338427" y="2966687"/>
            <a:ext cx="543061" cy="253916"/>
          </a:xfrm>
          <a:prstGeom prst="rect">
            <a:avLst/>
          </a:prstGeom>
        </p:spPr>
        <p:txBody>
          <a:bodyPr wrap="square">
            <a:spAutoFit/>
          </a:bodyPr>
          <a:lstStyle/>
          <a:p>
            <a:pPr algn="ctr"/>
            <a:r>
              <a:rPr lang="en-US" sz="1050" b="1" dirty="0"/>
              <a:t>UCM</a:t>
            </a:r>
            <a:endParaRPr lang="fr-FR" sz="1050" dirty="0"/>
          </a:p>
        </p:txBody>
      </p:sp>
      <p:sp>
        <p:nvSpPr>
          <p:cNvPr id="12" name="Rectangle : coins arrondis 11">
            <a:extLst>
              <a:ext uri="{FF2B5EF4-FFF2-40B4-BE49-F238E27FC236}">
                <a16:creationId xmlns:a16="http://schemas.microsoft.com/office/drawing/2014/main" id="{15C8E811-53E6-47A8-BCFC-E5E5AACD94CB}"/>
              </a:ext>
            </a:extLst>
          </p:cNvPr>
          <p:cNvSpPr/>
          <p:nvPr/>
        </p:nvSpPr>
        <p:spPr>
          <a:xfrm>
            <a:off x="6265615" y="1069391"/>
            <a:ext cx="1319926" cy="2296315"/>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13" name="Rectangle 12">
            <a:extLst>
              <a:ext uri="{FF2B5EF4-FFF2-40B4-BE49-F238E27FC236}">
                <a16:creationId xmlns:a16="http://schemas.microsoft.com/office/drawing/2014/main" id="{870DC401-6838-47DE-9F01-EFEFF3CE921A}"/>
              </a:ext>
            </a:extLst>
          </p:cNvPr>
          <p:cNvSpPr/>
          <p:nvPr/>
        </p:nvSpPr>
        <p:spPr>
          <a:xfrm rot="16200000">
            <a:off x="6704985" y="2015505"/>
            <a:ext cx="2296316" cy="404085"/>
          </a:xfrm>
          <a:prstGeom prst="rect">
            <a:avLst/>
          </a:prstGeom>
        </p:spPr>
        <p:txBody>
          <a:bodyPr wrap="square">
            <a:spAutoFit/>
          </a:bodyPr>
          <a:lstStyle/>
          <a:p>
            <a:pPr algn="ctr"/>
            <a:r>
              <a:rPr lang="en-US" sz="1013" dirty="0"/>
              <a:t>Link with existing PhD </a:t>
            </a:r>
          </a:p>
          <a:p>
            <a:pPr algn="ctr"/>
            <a:r>
              <a:rPr lang="en-US" sz="1013" dirty="0"/>
              <a:t>programs/Schools</a:t>
            </a:r>
          </a:p>
        </p:txBody>
      </p:sp>
      <p:sp>
        <p:nvSpPr>
          <p:cNvPr id="64" name="Rectangle : coins arrondis 63">
            <a:extLst>
              <a:ext uri="{FF2B5EF4-FFF2-40B4-BE49-F238E27FC236}">
                <a16:creationId xmlns:a16="http://schemas.microsoft.com/office/drawing/2014/main" id="{8C176BE1-245D-4C71-855F-CBB78C8C3FDC}"/>
              </a:ext>
            </a:extLst>
          </p:cNvPr>
          <p:cNvSpPr/>
          <p:nvPr/>
        </p:nvSpPr>
        <p:spPr>
          <a:xfrm>
            <a:off x="3069956" y="2800552"/>
            <a:ext cx="2892878" cy="534447"/>
          </a:xfrm>
          <a:prstGeom prst="round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65" name="Rectangle 64">
            <a:extLst>
              <a:ext uri="{FF2B5EF4-FFF2-40B4-BE49-F238E27FC236}">
                <a16:creationId xmlns:a16="http://schemas.microsoft.com/office/drawing/2014/main" id="{9129D800-A03F-472C-908E-06E56DFD295A}"/>
              </a:ext>
            </a:extLst>
          </p:cNvPr>
          <p:cNvSpPr/>
          <p:nvPr/>
        </p:nvSpPr>
        <p:spPr>
          <a:xfrm>
            <a:off x="2966570" y="2790923"/>
            <a:ext cx="3040974" cy="709874"/>
          </a:xfrm>
          <a:prstGeom prst="rect">
            <a:avLst/>
          </a:prstGeom>
        </p:spPr>
        <p:txBody>
          <a:bodyPr wrap="square">
            <a:spAutoFit/>
          </a:bodyPr>
          <a:lstStyle/>
          <a:p>
            <a:pPr algn="ctr"/>
            <a:r>
              <a:rPr lang="en-GB" sz="1200" dirty="0">
                <a:solidFill>
                  <a:srgbClr val="000000"/>
                </a:solidFill>
                <a:latin typeface="Arial" panose="020B0604020202020204" pitchFamily="34" charset="0"/>
                <a:ea typeface="Arial" panose="020B0604020202020204" pitchFamily="34" charset="0"/>
                <a:cs typeface="Arial" panose="020B0604020202020204" pitchFamily="34" charset="0"/>
              </a:rPr>
              <a:t>Una-Her-Doc </a:t>
            </a:r>
            <a:r>
              <a:rPr lang="en-US" sz="1200" b="1" dirty="0">
                <a:latin typeface="Arial" panose="020B0604020202020204" pitchFamily="34" charset="0"/>
                <a:cs typeface="Arial" panose="020B0604020202020204" pitchFamily="34" charset="0"/>
              </a:rPr>
              <a:t>Steering Committee</a:t>
            </a:r>
          </a:p>
          <a:p>
            <a:pPr algn="ctr"/>
            <a:r>
              <a:rPr lang="en-GB" sz="825" dirty="0">
                <a:solidFill>
                  <a:srgbClr val="000000"/>
                </a:solidFill>
                <a:latin typeface="Arial" panose="020B0604020202020204" pitchFamily="34" charset="0"/>
              </a:rPr>
              <a:t>(24 members: JDC + 8 Dir of thesis + 8 PhD Student named by each university)</a:t>
            </a:r>
            <a:endParaRPr lang="fr-FR" sz="825" dirty="0"/>
          </a:p>
          <a:p>
            <a:pPr algn="ctr"/>
            <a:endParaRPr lang="fr-FR" sz="1013" dirty="0"/>
          </a:p>
        </p:txBody>
      </p:sp>
      <p:sp>
        <p:nvSpPr>
          <p:cNvPr id="73" name="Rectangle : coins arrondis 72">
            <a:extLst>
              <a:ext uri="{FF2B5EF4-FFF2-40B4-BE49-F238E27FC236}">
                <a16:creationId xmlns:a16="http://schemas.microsoft.com/office/drawing/2014/main" id="{53482F39-4132-49BB-9AC1-1075484C6475}"/>
              </a:ext>
            </a:extLst>
          </p:cNvPr>
          <p:cNvSpPr/>
          <p:nvPr/>
        </p:nvSpPr>
        <p:spPr>
          <a:xfrm>
            <a:off x="3851326" y="3649141"/>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74" name="Rectangle : coins arrondis 73">
            <a:extLst>
              <a:ext uri="{FF2B5EF4-FFF2-40B4-BE49-F238E27FC236}">
                <a16:creationId xmlns:a16="http://schemas.microsoft.com/office/drawing/2014/main" id="{03F8C83A-8FAB-48F1-9FBE-039F6ED636B3}"/>
              </a:ext>
            </a:extLst>
          </p:cNvPr>
          <p:cNvSpPr/>
          <p:nvPr/>
        </p:nvSpPr>
        <p:spPr>
          <a:xfrm>
            <a:off x="4549985" y="3650617"/>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75" name="Rectangle : coins arrondis 74">
            <a:extLst>
              <a:ext uri="{FF2B5EF4-FFF2-40B4-BE49-F238E27FC236}">
                <a16:creationId xmlns:a16="http://schemas.microsoft.com/office/drawing/2014/main" id="{AAF62B21-D0D6-482F-9321-D1C642E4F18F}"/>
              </a:ext>
            </a:extLst>
          </p:cNvPr>
          <p:cNvSpPr/>
          <p:nvPr/>
        </p:nvSpPr>
        <p:spPr>
          <a:xfrm>
            <a:off x="5238970" y="3650617"/>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76" name="Rectangle 75">
            <a:extLst>
              <a:ext uri="{FF2B5EF4-FFF2-40B4-BE49-F238E27FC236}">
                <a16:creationId xmlns:a16="http://schemas.microsoft.com/office/drawing/2014/main" id="{1983F93D-5FA7-477E-95E9-447B34DA141F}"/>
              </a:ext>
            </a:extLst>
          </p:cNvPr>
          <p:cNvSpPr/>
          <p:nvPr/>
        </p:nvSpPr>
        <p:spPr>
          <a:xfrm>
            <a:off x="3857981" y="3753016"/>
            <a:ext cx="548548" cy="248209"/>
          </a:xfrm>
          <a:prstGeom prst="rect">
            <a:avLst/>
          </a:prstGeom>
        </p:spPr>
        <p:txBody>
          <a:bodyPr wrap="none">
            <a:spAutoFit/>
          </a:bodyPr>
          <a:lstStyle/>
          <a:p>
            <a:pPr algn="ctr"/>
            <a:r>
              <a:rPr lang="en-US" sz="1013" b="1" dirty="0"/>
              <a:t>TRT 2</a:t>
            </a:r>
          </a:p>
        </p:txBody>
      </p:sp>
      <p:sp>
        <p:nvSpPr>
          <p:cNvPr id="77" name="Rectangle 76">
            <a:extLst>
              <a:ext uri="{FF2B5EF4-FFF2-40B4-BE49-F238E27FC236}">
                <a16:creationId xmlns:a16="http://schemas.microsoft.com/office/drawing/2014/main" id="{F58B287C-D3F6-4F04-B4AD-98D88CBB42E1}"/>
              </a:ext>
            </a:extLst>
          </p:cNvPr>
          <p:cNvSpPr/>
          <p:nvPr/>
        </p:nvSpPr>
        <p:spPr>
          <a:xfrm>
            <a:off x="4559936" y="3753016"/>
            <a:ext cx="548548" cy="248209"/>
          </a:xfrm>
          <a:prstGeom prst="rect">
            <a:avLst/>
          </a:prstGeom>
        </p:spPr>
        <p:txBody>
          <a:bodyPr wrap="none">
            <a:spAutoFit/>
          </a:bodyPr>
          <a:lstStyle/>
          <a:p>
            <a:pPr algn="ctr"/>
            <a:r>
              <a:rPr lang="en-US" sz="1013" b="1" dirty="0"/>
              <a:t>TRT 3</a:t>
            </a:r>
          </a:p>
        </p:txBody>
      </p:sp>
      <p:sp>
        <p:nvSpPr>
          <p:cNvPr id="78" name="Rectangle 77">
            <a:extLst>
              <a:ext uri="{FF2B5EF4-FFF2-40B4-BE49-F238E27FC236}">
                <a16:creationId xmlns:a16="http://schemas.microsoft.com/office/drawing/2014/main" id="{7EB60B70-BB47-418F-A2B1-E08EEEEF0FB2}"/>
              </a:ext>
            </a:extLst>
          </p:cNvPr>
          <p:cNvSpPr/>
          <p:nvPr/>
        </p:nvSpPr>
        <p:spPr>
          <a:xfrm>
            <a:off x="5259845" y="3753016"/>
            <a:ext cx="548548" cy="248209"/>
          </a:xfrm>
          <a:prstGeom prst="rect">
            <a:avLst/>
          </a:prstGeom>
        </p:spPr>
        <p:txBody>
          <a:bodyPr wrap="none">
            <a:spAutoFit/>
          </a:bodyPr>
          <a:lstStyle/>
          <a:p>
            <a:pPr algn="ctr"/>
            <a:r>
              <a:rPr lang="en-US" sz="1013" b="1" dirty="0"/>
              <a:t>TRT 4</a:t>
            </a:r>
          </a:p>
        </p:txBody>
      </p:sp>
      <p:sp>
        <p:nvSpPr>
          <p:cNvPr id="80" name="Rectangle : coins arrondis 79">
            <a:extLst>
              <a:ext uri="{FF2B5EF4-FFF2-40B4-BE49-F238E27FC236}">
                <a16:creationId xmlns:a16="http://schemas.microsoft.com/office/drawing/2014/main" id="{D29C40C2-5234-480E-8F8A-F67509DB1D4A}"/>
              </a:ext>
            </a:extLst>
          </p:cNvPr>
          <p:cNvSpPr/>
          <p:nvPr/>
        </p:nvSpPr>
        <p:spPr>
          <a:xfrm>
            <a:off x="2207263" y="1078890"/>
            <a:ext cx="527132" cy="2296315"/>
          </a:xfrm>
          <a:prstGeom prst="round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cxnSp>
        <p:nvCxnSpPr>
          <p:cNvPr id="81" name="Connecteur droit avec flèche 80">
            <a:extLst>
              <a:ext uri="{FF2B5EF4-FFF2-40B4-BE49-F238E27FC236}">
                <a16:creationId xmlns:a16="http://schemas.microsoft.com/office/drawing/2014/main" id="{6954F260-6845-4B2D-BCBE-7F41E1A63A2D}"/>
              </a:ext>
            </a:extLst>
          </p:cNvPr>
          <p:cNvCxnSpPr>
            <a:cxnSpLocks/>
            <a:endCxn id="10" idx="1"/>
          </p:cNvCxnSpPr>
          <p:nvPr/>
        </p:nvCxnSpPr>
        <p:spPr>
          <a:xfrm>
            <a:off x="2726126" y="1380308"/>
            <a:ext cx="310166"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84" name="ZoneTexte 83">
            <a:extLst>
              <a:ext uri="{FF2B5EF4-FFF2-40B4-BE49-F238E27FC236}">
                <a16:creationId xmlns:a16="http://schemas.microsoft.com/office/drawing/2014/main" id="{17E1693F-509F-46A6-BA8B-759F9C395F31}"/>
              </a:ext>
            </a:extLst>
          </p:cNvPr>
          <p:cNvSpPr txBox="1"/>
          <p:nvPr/>
        </p:nvSpPr>
        <p:spPr>
          <a:xfrm rot="16200000">
            <a:off x="1339282" y="1996552"/>
            <a:ext cx="2238485" cy="404085"/>
          </a:xfrm>
          <a:prstGeom prst="rect">
            <a:avLst/>
          </a:prstGeom>
          <a:noFill/>
        </p:spPr>
        <p:txBody>
          <a:bodyPr wrap="square">
            <a:spAutoFit/>
          </a:bodyPr>
          <a:lstStyle/>
          <a:p>
            <a:pPr algn="ctr"/>
            <a:r>
              <a:rPr lang="en-US" sz="1013" dirty="0"/>
              <a:t>Una Europa</a:t>
            </a:r>
          </a:p>
          <a:p>
            <a:pPr algn="ctr"/>
            <a:r>
              <a:rPr lang="en-US" sz="1013" dirty="0"/>
              <a:t> Board of Directors</a:t>
            </a:r>
          </a:p>
        </p:txBody>
      </p:sp>
      <p:sp>
        <p:nvSpPr>
          <p:cNvPr id="85" name="ZoneTexte 84">
            <a:extLst>
              <a:ext uri="{FF2B5EF4-FFF2-40B4-BE49-F238E27FC236}">
                <a16:creationId xmlns:a16="http://schemas.microsoft.com/office/drawing/2014/main" id="{542EEF5A-A84C-4113-92F6-EE14E74460DD}"/>
              </a:ext>
            </a:extLst>
          </p:cNvPr>
          <p:cNvSpPr txBox="1"/>
          <p:nvPr/>
        </p:nvSpPr>
        <p:spPr>
          <a:xfrm>
            <a:off x="6237463" y="3773474"/>
            <a:ext cx="1464407" cy="1234953"/>
          </a:xfrm>
          <a:prstGeom prst="rect">
            <a:avLst/>
          </a:prstGeom>
          <a:noFill/>
        </p:spPr>
        <p:txBody>
          <a:bodyPr wrap="square">
            <a:spAutoFit/>
          </a:bodyPr>
          <a:lstStyle/>
          <a:p>
            <a:pPr algn="ctr"/>
            <a:r>
              <a:rPr lang="en-GB" sz="675" dirty="0">
                <a:latin typeface="Arial" panose="020B0604020202020204" pitchFamily="34" charset="0"/>
                <a:ea typeface="Arial" panose="020B0604020202020204" pitchFamily="34" charset="0"/>
              </a:rPr>
              <a:t>The Una-Her-Doc Steering Committee </a:t>
            </a:r>
            <a:r>
              <a:rPr lang="en-US" sz="675" dirty="0">
                <a:latin typeface="Arial" panose="020B0604020202020204" pitchFamily="34" charset="0"/>
                <a:ea typeface="Times New Roman" panose="02020603050405020304" pitchFamily="18" charset="0"/>
              </a:rPr>
              <a:t>reflects on the general principles of the </a:t>
            </a:r>
            <a:r>
              <a:rPr lang="en-US" sz="675" dirty="0" err="1">
                <a:latin typeface="Arial" panose="020B0604020202020204" pitchFamily="34" charset="0"/>
                <a:ea typeface="Times New Roman" panose="02020603050405020304" pitchFamily="18" charset="0"/>
              </a:rPr>
              <a:t>programme</a:t>
            </a:r>
            <a:r>
              <a:rPr lang="en-GB" sz="675" dirty="0">
                <a:latin typeface="Arial" panose="020B0604020202020204" pitchFamily="34" charset="0"/>
                <a:ea typeface="Arial" panose="020B0604020202020204" pitchFamily="34" charset="0"/>
              </a:rPr>
              <a:t> and has a consultative role in the Una-Her-Doc programme. The Una-Her-Doc Steering Committee is the final decision body in the Una-Her-Doc programme in case Parties do not agree with decisions of the JDC. </a:t>
            </a:r>
            <a:endParaRPr lang="fr-FR" sz="675" dirty="0">
              <a:latin typeface="Times New Roman" panose="02020603050405020304" pitchFamily="18" charset="0"/>
              <a:ea typeface="Times New Roman" panose="02020603050405020304" pitchFamily="18" charset="0"/>
            </a:endParaRPr>
          </a:p>
        </p:txBody>
      </p:sp>
      <p:sp>
        <p:nvSpPr>
          <p:cNvPr id="87" name="Ellipse 86">
            <a:extLst>
              <a:ext uri="{FF2B5EF4-FFF2-40B4-BE49-F238E27FC236}">
                <a16:creationId xmlns:a16="http://schemas.microsoft.com/office/drawing/2014/main" id="{C798748D-6A60-41BE-B53D-73627E47A233}"/>
              </a:ext>
            </a:extLst>
          </p:cNvPr>
          <p:cNvSpPr/>
          <p:nvPr/>
        </p:nvSpPr>
        <p:spPr>
          <a:xfrm>
            <a:off x="6212368" y="3637649"/>
            <a:ext cx="1482299" cy="1454662"/>
          </a:xfrm>
          <a:prstGeom prst="ellipse">
            <a:avLst/>
          </a:prstGeom>
          <a:noFill/>
          <a:ln w="571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53" name="Title 1">
            <a:extLst>
              <a:ext uri="{FF2B5EF4-FFF2-40B4-BE49-F238E27FC236}">
                <a16:creationId xmlns:a16="http://schemas.microsoft.com/office/drawing/2014/main" id="{7C5D883A-874D-40BA-93A3-66132100AEDA}"/>
              </a:ext>
            </a:extLst>
          </p:cNvPr>
          <p:cNvSpPr txBox="1">
            <a:spLocks/>
          </p:cNvSpPr>
          <p:nvPr/>
        </p:nvSpPr>
        <p:spPr>
          <a:xfrm>
            <a:off x="215251" y="135044"/>
            <a:ext cx="8095244" cy="180901"/>
          </a:xfrm>
          <a:prstGeom prst="rect">
            <a:avLst/>
          </a:prstGeom>
        </p:spPr>
        <p:txBody>
          <a:bodyPr/>
          <a:lstStyle>
            <a:lvl1pPr algn="l" defTabSz="685800" rtl="0" eaLnBrk="1" latinLnBrk="0" hangingPunct="1">
              <a:lnSpc>
                <a:spcPct val="90000"/>
              </a:lnSpc>
              <a:spcBef>
                <a:spcPct val="0"/>
              </a:spcBef>
              <a:buNone/>
              <a:defRPr sz="3800" kern="1200">
                <a:solidFill>
                  <a:schemeClr val="tx1"/>
                </a:solidFill>
                <a:latin typeface="+mj-lt"/>
                <a:ea typeface="+mj-ea"/>
                <a:cs typeface="+mj-cs"/>
              </a:defRPr>
            </a:lvl1pPr>
          </a:lstStyle>
          <a:p>
            <a:r>
              <a:rPr lang="en-US" sz="2400" b="1" dirty="0">
                <a:latin typeface="Georgia" panose="02040502050405020303" pitchFamily="18" charset="0"/>
              </a:rPr>
              <a:t>Joint/Double PhD Governance</a:t>
            </a:r>
          </a:p>
        </p:txBody>
      </p:sp>
      <p:cxnSp>
        <p:nvCxnSpPr>
          <p:cNvPr id="55" name="Connecteur droit avec flèche 54">
            <a:extLst>
              <a:ext uri="{FF2B5EF4-FFF2-40B4-BE49-F238E27FC236}">
                <a16:creationId xmlns:a16="http://schemas.microsoft.com/office/drawing/2014/main" id="{F3F57E5C-0A9E-4A42-8482-7EB8D3DECB44}"/>
              </a:ext>
            </a:extLst>
          </p:cNvPr>
          <p:cNvCxnSpPr>
            <a:cxnSpLocks/>
          </p:cNvCxnSpPr>
          <p:nvPr/>
        </p:nvCxnSpPr>
        <p:spPr>
          <a:xfrm>
            <a:off x="2731505" y="2228982"/>
            <a:ext cx="310166"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6" name="Connecteur droit avec flèche 55">
            <a:extLst>
              <a:ext uri="{FF2B5EF4-FFF2-40B4-BE49-F238E27FC236}">
                <a16:creationId xmlns:a16="http://schemas.microsoft.com/office/drawing/2014/main" id="{9B861521-9C88-488B-BE0C-D2A97349D182}"/>
              </a:ext>
            </a:extLst>
          </p:cNvPr>
          <p:cNvCxnSpPr>
            <a:cxnSpLocks/>
          </p:cNvCxnSpPr>
          <p:nvPr/>
        </p:nvCxnSpPr>
        <p:spPr>
          <a:xfrm>
            <a:off x="2734395" y="3041835"/>
            <a:ext cx="310166"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7" name="Connecteur droit avec flèche 56">
            <a:extLst>
              <a:ext uri="{FF2B5EF4-FFF2-40B4-BE49-F238E27FC236}">
                <a16:creationId xmlns:a16="http://schemas.microsoft.com/office/drawing/2014/main" id="{A4FE724E-5476-4C1F-9C70-ADEA63F4C901}"/>
              </a:ext>
            </a:extLst>
          </p:cNvPr>
          <p:cNvCxnSpPr>
            <a:cxnSpLocks/>
          </p:cNvCxnSpPr>
          <p:nvPr/>
        </p:nvCxnSpPr>
        <p:spPr>
          <a:xfrm>
            <a:off x="5955449" y="3041835"/>
            <a:ext cx="310166"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8" name="Connecteur droit avec flèche 57">
            <a:extLst>
              <a:ext uri="{FF2B5EF4-FFF2-40B4-BE49-F238E27FC236}">
                <a16:creationId xmlns:a16="http://schemas.microsoft.com/office/drawing/2014/main" id="{90A53BEB-0699-45B4-8037-9248DFB6E958}"/>
              </a:ext>
            </a:extLst>
          </p:cNvPr>
          <p:cNvCxnSpPr>
            <a:cxnSpLocks/>
          </p:cNvCxnSpPr>
          <p:nvPr/>
        </p:nvCxnSpPr>
        <p:spPr>
          <a:xfrm>
            <a:off x="5947831" y="2228982"/>
            <a:ext cx="310166"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0" name="Connecteur droit avec flèche 59">
            <a:extLst>
              <a:ext uri="{FF2B5EF4-FFF2-40B4-BE49-F238E27FC236}">
                <a16:creationId xmlns:a16="http://schemas.microsoft.com/office/drawing/2014/main" id="{95943941-7B1A-4AAA-89CE-AF5CFD5D9C4E}"/>
              </a:ext>
            </a:extLst>
          </p:cNvPr>
          <p:cNvCxnSpPr>
            <a:cxnSpLocks/>
          </p:cNvCxnSpPr>
          <p:nvPr/>
        </p:nvCxnSpPr>
        <p:spPr>
          <a:xfrm>
            <a:off x="5931295" y="1393193"/>
            <a:ext cx="310166" cy="0"/>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1" name="Connecteur droit avec flèche 60">
            <a:extLst>
              <a:ext uri="{FF2B5EF4-FFF2-40B4-BE49-F238E27FC236}">
                <a16:creationId xmlns:a16="http://schemas.microsoft.com/office/drawing/2014/main" id="{AF7E3334-F4D3-481B-8F64-3A3670F42A16}"/>
              </a:ext>
            </a:extLst>
          </p:cNvPr>
          <p:cNvCxnSpPr>
            <a:cxnSpLocks/>
          </p:cNvCxnSpPr>
          <p:nvPr/>
        </p:nvCxnSpPr>
        <p:spPr>
          <a:xfrm flipV="1">
            <a:off x="5479000" y="2492458"/>
            <a:ext cx="0" cy="308094"/>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0" name="Connecteur droit avec flèche 69">
            <a:extLst>
              <a:ext uri="{FF2B5EF4-FFF2-40B4-BE49-F238E27FC236}">
                <a16:creationId xmlns:a16="http://schemas.microsoft.com/office/drawing/2014/main" id="{624DB119-9BBA-4618-A8C7-30AB0DA0BD0A}"/>
              </a:ext>
            </a:extLst>
          </p:cNvPr>
          <p:cNvCxnSpPr>
            <a:cxnSpLocks/>
          </p:cNvCxnSpPr>
          <p:nvPr/>
        </p:nvCxnSpPr>
        <p:spPr>
          <a:xfrm flipV="1">
            <a:off x="5474987" y="1663946"/>
            <a:ext cx="0" cy="308094"/>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1" name="Connecteur droit avec flèche 70">
            <a:extLst>
              <a:ext uri="{FF2B5EF4-FFF2-40B4-BE49-F238E27FC236}">
                <a16:creationId xmlns:a16="http://schemas.microsoft.com/office/drawing/2014/main" id="{E82F724A-0875-4689-A1C2-AB989BB1EEF6}"/>
              </a:ext>
            </a:extLst>
          </p:cNvPr>
          <p:cNvCxnSpPr>
            <a:cxnSpLocks/>
          </p:cNvCxnSpPr>
          <p:nvPr/>
        </p:nvCxnSpPr>
        <p:spPr>
          <a:xfrm flipV="1">
            <a:off x="3574409" y="2503540"/>
            <a:ext cx="0" cy="308094"/>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2" name="Connecteur droit avec flèche 71">
            <a:extLst>
              <a:ext uri="{FF2B5EF4-FFF2-40B4-BE49-F238E27FC236}">
                <a16:creationId xmlns:a16="http://schemas.microsoft.com/office/drawing/2014/main" id="{320DEAF4-78FD-4DDF-84FD-DA064C6432BA}"/>
              </a:ext>
            </a:extLst>
          </p:cNvPr>
          <p:cNvCxnSpPr>
            <a:cxnSpLocks/>
          </p:cNvCxnSpPr>
          <p:nvPr/>
        </p:nvCxnSpPr>
        <p:spPr>
          <a:xfrm flipV="1">
            <a:off x="3577169" y="1663946"/>
            <a:ext cx="0" cy="308094"/>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DCB6B00D-C37C-4436-AEB2-873823D08698}"/>
              </a:ext>
            </a:extLst>
          </p:cNvPr>
          <p:cNvSpPr/>
          <p:nvPr/>
        </p:nvSpPr>
        <p:spPr>
          <a:xfrm>
            <a:off x="208828" y="4505642"/>
            <a:ext cx="1507393" cy="5828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9" name="ZoneTexte 78">
            <a:extLst>
              <a:ext uri="{FF2B5EF4-FFF2-40B4-BE49-F238E27FC236}">
                <a16:creationId xmlns:a16="http://schemas.microsoft.com/office/drawing/2014/main" id="{71CD053F-7A12-4960-A818-81B908F475DF}"/>
              </a:ext>
            </a:extLst>
          </p:cNvPr>
          <p:cNvSpPr txBox="1"/>
          <p:nvPr/>
        </p:nvSpPr>
        <p:spPr>
          <a:xfrm>
            <a:off x="1419691" y="3925392"/>
            <a:ext cx="1254113" cy="923330"/>
          </a:xfrm>
          <a:prstGeom prst="rect">
            <a:avLst/>
          </a:prstGeom>
          <a:noFill/>
        </p:spPr>
        <p:txBody>
          <a:bodyPr wrap="square">
            <a:spAutoFit/>
          </a:bodyPr>
          <a:lstStyle/>
          <a:p>
            <a:pPr algn="ctr"/>
            <a:r>
              <a:rPr lang="en-GB" sz="675" dirty="0">
                <a:solidFill>
                  <a:srgbClr val="000000"/>
                </a:solidFill>
                <a:latin typeface="Arial" panose="020B0604020202020204" pitchFamily="34" charset="0"/>
                <a:ea typeface="Arial" panose="020B0604020202020204" pitchFamily="34" charset="0"/>
              </a:rPr>
              <a:t>The JDC regularly defines the specific programme of the Una-Her-Doc programme (courses, modules, Workshops, etc.) and assesses whether the applications for the Una-Her-Doc are admissible.</a:t>
            </a:r>
            <a:endParaRPr lang="fr-FR" sz="675" dirty="0">
              <a:solidFill>
                <a:srgbClr val="000000"/>
              </a:solidFill>
              <a:latin typeface="Times New Roman" panose="02020603050405020304" pitchFamily="18" charset="0"/>
              <a:ea typeface="Times New Roman" panose="02020603050405020304" pitchFamily="18" charset="0"/>
            </a:endParaRPr>
          </a:p>
        </p:txBody>
      </p:sp>
      <p:sp>
        <p:nvSpPr>
          <p:cNvPr id="35" name="Ellipse 34">
            <a:extLst>
              <a:ext uri="{FF2B5EF4-FFF2-40B4-BE49-F238E27FC236}">
                <a16:creationId xmlns:a16="http://schemas.microsoft.com/office/drawing/2014/main" id="{871EB56C-500B-40C9-AAF3-372137473AE9}"/>
              </a:ext>
            </a:extLst>
          </p:cNvPr>
          <p:cNvSpPr/>
          <p:nvPr/>
        </p:nvSpPr>
        <p:spPr>
          <a:xfrm>
            <a:off x="1291001" y="3637649"/>
            <a:ext cx="1482299" cy="1454662"/>
          </a:xfrm>
          <a:prstGeom prst="ellipse">
            <a:avLst/>
          </a:prstGeom>
          <a:noFill/>
          <a:ln w="5715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Tree>
    <p:extLst>
      <p:ext uri="{BB962C8B-B14F-4D97-AF65-F5344CB8AC3E}">
        <p14:creationId xmlns:p14="http://schemas.microsoft.com/office/powerpoint/2010/main" val="3548171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80"/>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84"/>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49"/>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76"/>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77"/>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78"/>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75"/>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74"/>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73"/>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50"/>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52"/>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51"/>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animBg="1"/>
      <p:bldP spid="51" grpId="0"/>
      <p:bldP spid="52" grpId="0" animBg="1"/>
      <p:bldP spid="2" grpId="0" animBg="1"/>
      <p:bldP spid="19" grpId="0" animBg="1"/>
      <p:bldP spid="20" grpId="0" animBg="1"/>
      <p:bldP spid="21" grpId="0" animBg="1"/>
      <p:bldP spid="22" grpId="0" animBg="1"/>
      <p:bldP spid="23" grpId="0" animBg="1"/>
      <p:bldP spid="24" grpId="0" animBg="1"/>
      <p:bldP spid="25" grpId="0" animBg="1"/>
      <p:bldP spid="4" grpId="0"/>
      <p:bldP spid="27" grpId="0"/>
      <p:bldP spid="28" grpId="0"/>
      <p:bldP spid="29" grpId="0"/>
      <p:bldP spid="30" grpId="0"/>
      <p:bldP spid="31" grpId="0"/>
      <p:bldP spid="32" grpId="0"/>
      <p:bldP spid="33" grpId="0"/>
      <p:bldP spid="12" grpId="0" animBg="1"/>
      <p:bldP spid="13" grpId="0"/>
      <p:bldP spid="73" grpId="0" animBg="1"/>
      <p:bldP spid="74" grpId="0" animBg="1"/>
      <p:bldP spid="75" grpId="0" animBg="1"/>
      <p:bldP spid="76" grpId="0"/>
      <p:bldP spid="77" grpId="0"/>
      <p:bldP spid="78" grpId="0"/>
      <p:bldP spid="80" grpId="0" animBg="1"/>
      <p:bldP spid="84" grpId="0"/>
      <p:bldP spid="85" grpId="0"/>
      <p:bldP spid="87" grpId="0" animBg="1"/>
      <p:bldP spid="79" grpId="0"/>
      <p:bldP spid="3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AAF544-0FFF-431F-A07C-B4E476B87205}"/>
              </a:ext>
            </a:extLst>
          </p:cNvPr>
          <p:cNvSpPr>
            <a:spLocks noGrp="1"/>
          </p:cNvSpPr>
          <p:nvPr>
            <p:ph type="title"/>
          </p:nvPr>
        </p:nvSpPr>
        <p:spPr>
          <a:xfrm>
            <a:off x="297280" y="134145"/>
            <a:ext cx="6480000" cy="216000"/>
          </a:xfrm>
        </p:spPr>
        <p:txBody>
          <a:bodyPr/>
          <a:lstStyle/>
          <a:p>
            <a:r>
              <a:rPr lang="en-GB" sz="2000" b="1" dirty="0">
                <a:solidFill>
                  <a:srgbClr val="000000"/>
                </a:solidFill>
                <a:latin typeface="+mj-lt"/>
                <a:ea typeface="Arial" panose="020B0604020202020204" pitchFamily="34" charset="0"/>
              </a:rPr>
              <a:t>F</a:t>
            </a:r>
            <a:r>
              <a:rPr lang="en-GB" sz="2000" b="1" dirty="0">
                <a:solidFill>
                  <a:srgbClr val="000000"/>
                </a:solidFill>
                <a:effectLst/>
                <a:latin typeface="+mj-lt"/>
                <a:ea typeface="Arial" panose="020B0604020202020204" pitchFamily="34" charset="0"/>
              </a:rPr>
              <a:t>ramework of the study programme</a:t>
            </a:r>
            <a:endParaRPr lang="fr-FR" sz="2000" b="1" dirty="0">
              <a:latin typeface="+mj-lt"/>
            </a:endParaRPr>
          </a:p>
        </p:txBody>
      </p:sp>
      <p:sp>
        <p:nvSpPr>
          <p:cNvPr id="3" name="Espace réservé du numéro de diapositive 2">
            <a:extLst>
              <a:ext uri="{FF2B5EF4-FFF2-40B4-BE49-F238E27FC236}">
                <a16:creationId xmlns:a16="http://schemas.microsoft.com/office/drawing/2014/main" id="{3B7BFF57-4C3D-4717-B3CF-892E20CBA63E}"/>
              </a:ext>
            </a:extLst>
          </p:cNvPr>
          <p:cNvSpPr>
            <a:spLocks noGrp="1"/>
          </p:cNvSpPr>
          <p:nvPr>
            <p:ph type="sldNum" sz="quarter" idx="12"/>
          </p:nvPr>
        </p:nvSpPr>
        <p:spPr/>
        <p:txBody>
          <a:bodyPr/>
          <a:lstStyle/>
          <a:p>
            <a:fld id="{14F762CC-E26B-C842-AA66-20B198660116}" type="slidenum">
              <a:rPr lang="en-GB" smtClean="0"/>
              <a:pPr/>
              <a:t>7</a:t>
            </a:fld>
            <a:endParaRPr lang="en-GB"/>
          </a:p>
        </p:txBody>
      </p:sp>
      <p:sp>
        <p:nvSpPr>
          <p:cNvPr id="8" name="ZoneTexte 7">
            <a:extLst>
              <a:ext uri="{FF2B5EF4-FFF2-40B4-BE49-F238E27FC236}">
                <a16:creationId xmlns:a16="http://schemas.microsoft.com/office/drawing/2014/main" id="{1EF88D3F-7B88-4B6F-AF32-C1B85B783F46}"/>
              </a:ext>
            </a:extLst>
          </p:cNvPr>
          <p:cNvSpPr txBox="1"/>
          <p:nvPr/>
        </p:nvSpPr>
        <p:spPr>
          <a:xfrm>
            <a:off x="418079" y="1085655"/>
            <a:ext cx="7172960" cy="3093154"/>
          </a:xfrm>
          <a:prstGeom prst="rect">
            <a:avLst/>
          </a:prstGeom>
          <a:noFill/>
        </p:spPr>
        <p:txBody>
          <a:bodyPr wrap="square">
            <a:spAutoFit/>
          </a:bodyPr>
          <a:lstStyle/>
          <a:p>
            <a:pPr algn="just">
              <a:lnSpc>
                <a:spcPct val="115000"/>
              </a:lnSpc>
            </a:pPr>
            <a:r>
              <a:rPr lang="en-GB" sz="1600" dirty="0">
                <a:solidFill>
                  <a:srgbClr val="000000"/>
                </a:solidFill>
                <a:effectLst/>
                <a:latin typeface="+mj-lt"/>
                <a:ea typeface="Arial" panose="020B0604020202020204" pitchFamily="34" charset="0"/>
              </a:rPr>
              <a:t>The framework of the study programme contains:</a:t>
            </a:r>
            <a:endParaRPr lang="fr-FR" sz="1600" dirty="0">
              <a:solidFill>
                <a:srgbClr val="000000"/>
              </a:solidFill>
              <a:effectLst/>
              <a:latin typeface="+mj-lt"/>
              <a:ea typeface="Times New Roman" panose="02020603050405020304" pitchFamily="18" charset="0"/>
            </a:endParaRPr>
          </a:p>
          <a:p>
            <a:pPr marL="342900" lvl="0" indent="-342900" algn="just">
              <a:lnSpc>
                <a:spcPct val="115000"/>
              </a:lnSpc>
              <a:buClr>
                <a:srgbClr val="000000"/>
              </a:buClr>
              <a:buSzPts val="1100"/>
              <a:buFont typeface="Arial" panose="020B0604020202020204" pitchFamily="34" charset="0"/>
              <a:buChar char="●"/>
              <a:tabLst>
                <a:tab pos="228600" algn="l"/>
                <a:tab pos="457200" algn="l"/>
              </a:tabLst>
            </a:pPr>
            <a:r>
              <a:rPr lang="en-GB" sz="1600" u="none" strike="noStrike" dirty="0">
                <a:solidFill>
                  <a:srgbClr val="000000"/>
                </a:solidFill>
                <a:effectLst/>
                <a:latin typeface="+mj-lt"/>
                <a:ea typeface="Arial" panose="020B0604020202020204" pitchFamily="34" charset="0"/>
                <a:cs typeface="Garamond" panose="02020404030301010803" pitchFamily="18" charset="0"/>
              </a:rPr>
              <a:t>Co-supervision by two co-supervisors in two Una Europa universities.</a:t>
            </a:r>
            <a:endParaRPr lang="fr-FR" sz="1600" u="none" strike="noStrike" dirty="0">
              <a:solidFill>
                <a:srgbClr val="000000"/>
              </a:solidFill>
              <a:effectLst/>
              <a:latin typeface="+mj-lt"/>
              <a:ea typeface="Arial" panose="020B0604020202020204" pitchFamily="34" charset="0"/>
              <a:cs typeface="Garamond" panose="02020404030301010803" pitchFamily="18" charset="0"/>
            </a:endParaRPr>
          </a:p>
          <a:p>
            <a:pPr marL="342900" lvl="0" indent="-342900" algn="just">
              <a:lnSpc>
                <a:spcPct val="115000"/>
              </a:lnSpc>
              <a:buClr>
                <a:srgbClr val="000000"/>
              </a:buClr>
              <a:buSzPts val="1100"/>
              <a:buFont typeface="Arial" panose="020B0604020202020204" pitchFamily="34" charset="0"/>
              <a:buChar char="●"/>
              <a:tabLst>
                <a:tab pos="228600" algn="l"/>
                <a:tab pos="457200" algn="l"/>
              </a:tabLst>
            </a:pPr>
            <a:r>
              <a:rPr lang="en-GB" sz="1600" u="none" strike="noStrike" dirty="0">
                <a:solidFill>
                  <a:srgbClr val="000000"/>
                </a:solidFill>
                <a:effectLst/>
                <a:latin typeface="+mj-lt"/>
                <a:ea typeface="Arial" panose="020B0604020202020204" pitchFamily="34" charset="0"/>
                <a:cs typeface="Garamond" panose="02020404030301010803" pitchFamily="18" charset="0"/>
              </a:rPr>
              <a:t>Annual presentation of the progress to the Cultural Heritage expert Committee.</a:t>
            </a:r>
            <a:endParaRPr lang="fr-FR" sz="1600" u="none" strike="noStrike" dirty="0">
              <a:solidFill>
                <a:srgbClr val="000000"/>
              </a:solidFill>
              <a:effectLst/>
              <a:latin typeface="+mj-lt"/>
              <a:ea typeface="Arial" panose="020B0604020202020204" pitchFamily="34" charset="0"/>
              <a:cs typeface="Garamond" panose="02020404030301010803" pitchFamily="18" charset="0"/>
            </a:endParaRPr>
          </a:p>
          <a:p>
            <a:pPr marL="342900" lvl="0" indent="-342900" algn="just">
              <a:lnSpc>
                <a:spcPct val="115000"/>
              </a:lnSpc>
              <a:buClr>
                <a:srgbClr val="000000"/>
              </a:buClr>
              <a:buSzPts val="1100"/>
              <a:buFont typeface="Arial" panose="020B0604020202020204" pitchFamily="34" charset="0"/>
              <a:buChar char="●"/>
              <a:tabLst>
                <a:tab pos="228600" algn="l"/>
                <a:tab pos="457200" algn="l"/>
              </a:tabLst>
            </a:pPr>
            <a:r>
              <a:rPr lang="en-GB" sz="1600" u="none" strike="noStrike" dirty="0">
                <a:solidFill>
                  <a:srgbClr val="000000"/>
                </a:solidFill>
                <a:effectLst/>
                <a:latin typeface="+mj-lt"/>
                <a:ea typeface="Arial" panose="020B0604020202020204" pitchFamily="34" charset="0"/>
                <a:cs typeface="Garamond" panose="02020404030301010803" pitchFamily="18" charset="0"/>
              </a:rPr>
              <a:t>12-months (cumulative) mobility to the Host university.</a:t>
            </a:r>
            <a:endParaRPr lang="fr-FR" sz="1600" u="none" strike="noStrike" dirty="0">
              <a:solidFill>
                <a:srgbClr val="000000"/>
              </a:solidFill>
              <a:effectLst/>
              <a:latin typeface="+mj-lt"/>
              <a:ea typeface="Arial" panose="020B0604020202020204" pitchFamily="34" charset="0"/>
              <a:cs typeface="Garamond" panose="02020404030301010803" pitchFamily="18" charset="0"/>
            </a:endParaRPr>
          </a:p>
          <a:p>
            <a:pPr marL="342900" lvl="0" indent="-342900" algn="just">
              <a:lnSpc>
                <a:spcPct val="115000"/>
              </a:lnSpc>
              <a:buClr>
                <a:srgbClr val="000000"/>
              </a:buClr>
              <a:buSzPts val="1100"/>
              <a:buFont typeface="Arial" panose="020B0604020202020204" pitchFamily="34" charset="0"/>
              <a:buChar char="●"/>
              <a:tabLst>
                <a:tab pos="228600" algn="l"/>
                <a:tab pos="457200" algn="l"/>
              </a:tabLst>
            </a:pPr>
            <a:r>
              <a:rPr lang="en-GB" sz="1600" u="none" strike="noStrike" dirty="0">
                <a:solidFill>
                  <a:srgbClr val="000000"/>
                </a:solidFill>
                <a:effectLst/>
                <a:latin typeface="+mj-lt"/>
                <a:ea typeface="Arial" panose="020B0604020202020204" pitchFamily="34" charset="0"/>
                <a:cs typeface="Garamond" panose="02020404030301010803" pitchFamily="18" charset="0"/>
              </a:rPr>
              <a:t>Possibility of additional mobility within the Consortium or outside, including internship.</a:t>
            </a:r>
            <a:endParaRPr lang="fr-FR" sz="1600" u="none" strike="noStrike" dirty="0">
              <a:solidFill>
                <a:srgbClr val="000000"/>
              </a:solidFill>
              <a:effectLst/>
              <a:latin typeface="+mj-lt"/>
              <a:ea typeface="Arial" panose="020B0604020202020204" pitchFamily="34" charset="0"/>
              <a:cs typeface="Garamond" panose="02020404030301010803" pitchFamily="18" charset="0"/>
            </a:endParaRPr>
          </a:p>
          <a:p>
            <a:pPr marL="342900" lvl="0" indent="-342900" algn="just">
              <a:lnSpc>
                <a:spcPct val="115000"/>
              </a:lnSpc>
              <a:buClr>
                <a:srgbClr val="000000"/>
              </a:buClr>
              <a:buSzPts val="1100"/>
              <a:buFont typeface="Arial" panose="020B0604020202020204" pitchFamily="34" charset="0"/>
              <a:buChar char="●"/>
              <a:tabLst>
                <a:tab pos="228600" algn="l"/>
                <a:tab pos="457200" algn="l"/>
              </a:tabLst>
            </a:pPr>
            <a:r>
              <a:rPr lang="en-GB" sz="1600" u="none" strike="noStrike" dirty="0">
                <a:solidFill>
                  <a:srgbClr val="000000"/>
                </a:solidFill>
                <a:effectLst/>
                <a:latin typeface="+mj-lt"/>
                <a:ea typeface="Arial" panose="020B0604020202020204" pitchFamily="34" charset="0"/>
                <a:cs typeface="Garamond" panose="02020404030301010803" pitchFamily="18" charset="0"/>
              </a:rPr>
              <a:t>Possibility of teaching experience.</a:t>
            </a:r>
            <a:endParaRPr lang="fr-FR" sz="1600" u="none" strike="noStrike" dirty="0">
              <a:solidFill>
                <a:srgbClr val="000000"/>
              </a:solidFill>
              <a:effectLst/>
              <a:latin typeface="+mj-lt"/>
              <a:ea typeface="Arial" panose="020B0604020202020204" pitchFamily="34" charset="0"/>
              <a:cs typeface="Garamond" panose="02020404030301010803" pitchFamily="18" charset="0"/>
            </a:endParaRPr>
          </a:p>
          <a:p>
            <a:pPr marL="342900" lvl="0" indent="-342900" algn="just">
              <a:lnSpc>
                <a:spcPct val="115000"/>
              </a:lnSpc>
              <a:buClr>
                <a:srgbClr val="000000"/>
              </a:buClr>
              <a:buSzPts val="1100"/>
              <a:buFont typeface="Arial" panose="020B0604020202020204" pitchFamily="34" charset="0"/>
              <a:buChar char="●"/>
              <a:tabLst>
                <a:tab pos="228600" algn="l"/>
                <a:tab pos="457200" algn="l"/>
              </a:tabLst>
            </a:pPr>
            <a:r>
              <a:rPr lang="en-GB" sz="1600" u="none" strike="noStrike" dirty="0">
                <a:solidFill>
                  <a:srgbClr val="000000"/>
                </a:solidFill>
                <a:effectLst/>
                <a:latin typeface="+mj-lt"/>
                <a:ea typeface="Arial" panose="020B0604020202020204" pitchFamily="34" charset="0"/>
                <a:cs typeface="Garamond" panose="02020404030301010803" pitchFamily="18" charset="0"/>
              </a:rPr>
              <a:t>Active participation in one of the Una Europa research teams.</a:t>
            </a:r>
            <a:endParaRPr lang="fr-FR" sz="1600" u="none" strike="noStrike" dirty="0">
              <a:solidFill>
                <a:srgbClr val="000000"/>
              </a:solidFill>
              <a:effectLst/>
              <a:latin typeface="+mj-lt"/>
              <a:ea typeface="Arial" panose="020B0604020202020204" pitchFamily="34" charset="0"/>
              <a:cs typeface="Garamond" panose="02020404030301010803" pitchFamily="18" charset="0"/>
            </a:endParaRPr>
          </a:p>
          <a:p>
            <a:pPr marL="342900" lvl="0" indent="-342900" algn="just">
              <a:lnSpc>
                <a:spcPct val="115000"/>
              </a:lnSpc>
              <a:buClr>
                <a:srgbClr val="000000"/>
              </a:buClr>
              <a:buSzPts val="1100"/>
              <a:buFont typeface="Arial" panose="020B0604020202020204" pitchFamily="34" charset="0"/>
              <a:buChar char="●"/>
              <a:tabLst>
                <a:tab pos="228600" algn="l"/>
                <a:tab pos="457200" algn="l"/>
              </a:tabLst>
            </a:pPr>
            <a:r>
              <a:rPr lang="en-GB" sz="1600" u="none" strike="noStrike" dirty="0">
                <a:solidFill>
                  <a:srgbClr val="000000"/>
                </a:solidFill>
                <a:effectLst/>
                <a:latin typeface="+mj-lt"/>
                <a:ea typeface="Arial" panose="020B0604020202020204" pitchFamily="34" charset="0"/>
                <a:cs typeface="Garamond" panose="02020404030301010803" pitchFamily="18" charset="0"/>
              </a:rPr>
              <a:t>Mandatory &amp; elective courses.</a:t>
            </a:r>
            <a:endParaRPr lang="fr-FR" sz="1600" u="none" strike="noStrike" dirty="0">
              <a:solidFill>
                <a:srgbClr val="000000"/>
              </a:solidFill>
              <a:effectLst/>
              <a:latin typeface="+mj-lt"/>
              <a:ea typeface="Arial" panose="020B0604020202020204" pitchFamily="34" charset="0"/>
              <a:cs typeface="Garamond" panose="02020404030301010803" pitchFamily="18" charset="0"/>
            </a:endParaRPr>
          </a:p>
          <a:p>
            <a:pPr algn="just"/>
            <a:r>
              <a:rPr lang="en-US" sz="1100" dirty="0">
                <a:solidFill>
                  <a:srgbClr val="000000"/>
                </a:solidFill>
                <a:effectLst/>
                <a:latin typeface="Arial" panose="020B0604020202020204" pitchFamily="34" charset="0"/>
                <a:ea typeface="Times New Roman" panose="02020603050405020304" pitchFamily="18" charset="0"/>
              </a:rPr>
              <a:t>.</a:t>
            </a:r>
            <a:endParaRPr lang="fr-FR" sz="1100" dirty="0">
              <a:solidFill>
                <a:srgbClr val="000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09429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2442CF6-E099-498B-AAB2-E86808CBE1AB}"/>
              </a:ext>
            </a:extLst>
          </p:cNvPr>
          <p:cNvSpPr/>
          <p:nvPr/>
        </p:nvSpPr>
        <p:spPr>
          <a:xfrm>
            <a:off x="2978155" y="4519247"/>
            <a:ext cx="1965603" cy="246221"/>
          </a:xfrm>
          <a:prstGeom prst="rect">
            <a:avLst/>
          </a:prstGeom>
        </p:spPr>
        <p:txBody>
          <a:bodyPr wrap="none">
            <a:spAutoFit/>
          </a:bodyPr>
          <a:lstStyle/>
          <a:p>
            <a:pPr algn="ctr"/>
            <a:r>
              <a:rPr lang="en-US" sz="1000" dirty="0"/>
              <a:t>Transnational Research Teams</a:t>
            </a:r>
            <a:endParaRPr lang="fr-FR" sz="1000" dirty="0"/>
          </a:p>
        </p:txBody>
      </p:sp>
      <p:sp>
        <p:nvSpPr>
          <p:cNvPr id="4" name="Ellipse 3">
            <a:extLst>
              <a:ext uri="{FF2B5EF4-FFF2-40B4-BE49-F238E27FC236}">
                <a16:creationId xmlns:a16="http://schemas.microsoft.com/office/drawing/2014/main" id="{27266537-800A-463E-9EE7-B3BC12C57880}"/>
              </a:ext>
            </a:extLst>
          </p:cNvPr>
          <p:cNvSpPr/>
          <p:nvPr/>
        </p:nvSpPr>
        <p:spPr>
          <a:xfrm>
            <a:off x="3801460" y="1849828"/>
            <a:ext cx="1449238" cy="1391009"/>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5" name="Rectangle 4">
            <a:extLst>
              <a:ext uri="{FF2B5EF4-FFF2-40B4-BE49-F238E27FC236}">
                <a16:creationId xmlns:a16="http://schemas.microsoft.com/office/drawing/2014/main" id="{E1FC83CD-5E70-472B-9A23-5129ADA96CB0}"/>
              </a:ext>
            </a:extLst>
          </p:cNvPr>
          <p:cNvSpPr/>
          <p:nvPr/>
        </p:nvSpPr>
        <p:spPr>
          <a:xfrm>
            <a:off x="4041812" y="2300530"/>
            <a:ext cx="968535" cy="559961"/>
          </a:xfrm>
          <a:prstGeom prst="rect">
            <a:avLst/>
          </a:prstGeom>
        </p:spPr>
        <p:txBody>
          <a:bodyPr wrap="none">
            <a:spAutoFit/>
          </a:bodyPr>
          <a:lstStyle/>
          <a:p>
            <a:pPr algn="ctr"/>
            <a:r>
              <a:rPr lang="en-US" sz="1013" b="1" dirty="0"/>
              <a:t>UNA Europa</a:t>
            </a:r>
          </a:p>
          <a:p>
            <a:pPr algn="ctr"/>
            <a:r>
              <a:rPr lang="en-US" sz="1013" b="1" dirty="0"/>
              <a:t>CH</a:t>
            </a:r>
          </a:p>
          <a:p>
            <a:pPr algn="ctr"/>
            <a:r>
              <a:rPr lang="en-US" sz="1013" b="1" dirty="0"/>
              <a:t>PhD Student</a:t>
            </a:r>
            <a:endParaRPr lang="fr-FR" sz="1013" dirty="0"/>
          </a:p>
        </p:txBody>
      </p:sp>
      <p:sp>
        <p:nvSpPr>
          <p:cNvPr id="6" name="Ellipse 5">
            <a:extLst>
              <a:ext uri="{FF2B5EF4-FFF2-40B4-BE49-F238E27FC236}">
                <a16:creationId xmlns:a16="http://schemas.microsoft.com/office/drawing/2014/main" id="{1EC0EA5B-2B2A-4B40-A3BC-358E1D319D16}"/>
              </a:ext>
            </a:extLst>
          </p:cNvPr>
          <p:cNvSpPr/>
          <p:nvPr/>
        </p:nvSpPr>
        <p:spPr>
          <a:xfrm>
            <a:off x="3789778" y="501142"/>
            <a:ext cx="886643" cy="863720"/>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7" name="Rectangle 6">
            <a:extLst>
              <a:ext uri="{FF2B5EF4-FFF2-40B4-BE49-F238E27FC236}">
                <a16:creationId xmlns:a16="http://schemas.microsoft.com/office/drawing/2014/main" id="{2AF0B4F5-4FBF-4469-A9DA-95BB6D59A2E5}"/>
              </a:ext>
            </a:extLst>
          </p:cNvPr>
          <p:cNvSpPr/>
          <p:nvPr/>
        </p:nvSpPr>
        <p:spPr>
          <a:xfrm>
            <a:off x="3820235" y="652949"/>
            <a:ext cx="843500" cy="559961"/>
          </a:xfrm>
          <a:prstGeom prst="rect">
            <a:avLst/>
          </a:prstGeom>
        </p:spPr>
        <p:txBody>
          <a:bodyPr wrap="none">
            <a:spAutoFit/>
          </a:bodyPr>
          <a:lstStyle/>
          <a:p>
            <a:pPr algn="ctr"/>
            <a:r>
              <a:rPr lang="en-US" sz="1000" dirty="0"/>
              <a:t>PhD </a:t>
            </a:r>
          </a:p>
          <a:p>
            <a:pPr algn="ctr"/>
            <a:r>
              <a:rPr lang="en-US" sz="1000" dirty="0"/>
              <a:t>Supervisor </a:t>
            </a:r>
          </a:p>
          <a:p>
            <a:pPr algn="ctr"/>
            <a:r>
              <a:rPr lang="en-US" sz="1000" dirty="0"/>
              <a:t>U1</a:t>
            </a:r>
            <a:endParaRPr lang="fr-FR" sz="1000" dirty="0"/>
          </a:p>
        </p:txBody>
      </p:sp>
      <p:sp>
        <p:nvSpPr>
          <p:cNvPr id="8" name="Ellipse 7">
            <a:extLst>
              <a:ext uri="{FF2B5EF4-FFF2-40B4-BE49-F238E27FC236}">
                <a16:creationId xmlns:a16="http://schemas.microsoft.com/office/drawing/2014/main" id="{08989D51-FF59-416A-9F6D-E948ADCBF4D1}"/>
              </a:ext>
            </a:extLst>
          </p:cNvPr>
          <p:cNvSpPr/>
          <p:nvPr/>
        </p:nvSpPr>
        <p:spPr>
          <a:xfrm>
            <a:off x="3074314" y="806733"/>
            <a:ext cx="886643" cy="863720"/>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9" name="Rectangle 8">
            <a:extLst>
              <a:ext uri="{FF2B5EF4-FFF2-40B4-BE49-F238E27FC236}">
                <a16:creationId xmlns:a16="http://schemas.microsoft.com/office/drawing/2014/main" id="{61A7362E-57E6-48EF-AF78-51DA6C0B87EE}"/>
              </a:ext>
            </a:extLst>
          </p:cNvPr>
          <p:cNvSpPr/>
          <p:nvPr/>
        </p:nvSpPr>
        <p:spPr>
          <a:xfrm>
            <a:off x="3095885" y="950736"/>
            <a:ext cx="843500" cy="559961"/>
          </a:xfrm>
          <a:prstGeom prst="rect">
            <a:avLst/>
          </a:prstGeom>
        </p:spPr>
        <p:txBody>
          <a:bodyPr wrap="none">
            <a:spAutoFit/>
          </a:bodyPr>
          <a:lstStyle/>
          <a:p>
            <a:pPr algn="ctr"/>
            <a:r>
              <a:rPr lang="en-US" sz="1000" dirty="0"/>
              <a:t>PhD </a:t>
            </a:r>
          </a:p>
          <a:p>
            <a:pPr algn="ctr"/>
            <a:r>
              <a:rPr lang="en-US" sz="1000" dirty="0"/>
              <a:t>Supervisor </a:t>
            </a:r>
          </a:p>
          <a:p>
            <a:pPr algn="ctr"/>
            <a:r>
              <a:rPr lang="en-US" sz="1000" dirty="0"/>
              <a:t>U2</a:t>
            </a:r>
            <a:endParaRPr lang="fr-FR" sz="1000" dirty="0"/>
          </a:p>
        </p:txBody>
      </p:sp>
      <p:sp>
        <p:nvSpPr>
          <p:cNvPr id="11" name="Ellipse 10">
            <a:extLst>
              <a:ext uri="{FF2B5EF4-FFF2-40B4-BE49-F238E27FC236}">
                <a16:creationId xmlns:a16="http://schemas.microsoft.com/office/drawing/2014/main" id="{76580D9A-2A16-4B17-93C6-BE63577CA72D}"/>
              </a:ext>
            </a:extLst>
          </p:cNvPr>
          <p:cNvSpPr/>
          <p:nvPr/>
        </p:nvSpPr>
        <p:spPr>
          <a:xfrm>
            <a:off x="2433109" y="2357898"/>
            <a:ext cx="886643" cy="863720"/>
          </a:xfrm>
          <a:prstGeom prst="ellipse">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12" name="Rectangle 11">
            <a:extLst>
              <a:ext uri="{FF2B5EF4-FFF2-40B4-BE49-F238E27FC236}">
                <a16:creationId xmlns:a16="http://schemas.microsoft.com/office/drawing/2014/main" id="{5F8B57E8-69B6-40CF-83C7-AE205A0AE2A8}"/>
              </a:ext>
            </a:extLst>
          </p:cNvPr>
          <p:cNvSpPr/>
          <p:nvPr/>
        </p:nvSpPr>
        <p:spPr>
          <a:xfrm>
            <a:off x="2358364" y="2458504"/>
            <a:ext cx="1008609" cy="584775"/>
          </a:xfrm>
          <a:prstGeom prst="rect">
            <a:avLst/>
          </a:prstGeom>
        </p:spPr>
        <p:txBody>
          <a:bodyPr wrap="none">
            <a:spAutoFit/>
          </a:bodyPr>
          <a:lstStyle/>
          <a:p>
            <a:pPr algn="ctr"/>
            <a:r>
              <a:rPr lang="en-US" sz="800" dirty="0"/>
              <a:t>Una-Her-Doc </a:t>
            </a:r>
          </a:p>
          <a:p>
            <a:pPr algn="ctr"/>
            <a:r>
              <a:rPr lang="en-US" sz="800" dirty="0"/>
              <a:t>Cultural </a:t>
            </a:r>
          </a:p>
          <a:p>
            <a:pPr algn="ctr"/>
            <a:r>
              <a:rPr lang="en-US" sz="800" dirty="0"/>
              <a:t>Heritage </a:t>
            </a:r>
          </a:p>
          <a:p>
            <a:pPr algn="ctr"/>
            <a:r>
              <a:rPr lang="en-US" sz="800" dirty="0"/>
              <a:t>Expert Committee</a:t>
            </a:r>
            <a:endParaRPr lang="fr-FR" sz="800" dirty="0"/>
          </a:p>
        </p:txBody>
      </p:sp>
      <p:sp>
        <p:nvSpPr>
          <p:cNvPr id="13" name="Rectangle : coins arrondis 12">
            <a:extLst>
              <a:ext uri="{FF2B5EF4-FFF2-40B4-BE49-F238E27FC236}">
                <a16:creationId xmlns:a16="http://schemas.microsoft.com/office/drawing/2014/main" id="{B80487EB-8315-4612-9305-1596ED6618FD}"/>
              </a:ext>
            </a:extLst>
          </p:cNvPr>
          <p:cNvSpPr/>
          <p:nvPr/>
        </p:nvSpPr>
        <p:spPr>
          <a:xfrm>
            <a:off x="6226794" y="763649"/>
            <a:ext cx="1250832" cy="547637"/>
          </a:xfrm>
          <a:prstGeom prst="round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14" name="Rectangle 13">
            <a:extLst>
              <a:ext uri="{FF2B5EF4-FFF2-40B4-BE49-F238E27FC236}">
                <a16:creationId xmlns:a16="http://schemas.microsoft.com/office/drawing/2014/main" id="{4733F70F-FC58-4A50-9013-4AF39F6FE223}"/>
              </a:ext>
            </a:extLst>
          </p:cNvPr>
          <p:cNvSpPr/>
          <p:nvPr/>
        </p:nvSpPr>
        <p:spPr>
          <a:xfrm>
            <a:off x="6243073" y="887754"/>
            <a:ext cx="1157792" cy="215444"/>
          </a:xfrm>
          <a:prstGeom prst="rect">
            <a:avLst/>
          </a:prstGeom>
        </p:spPr>
        <p:txBody>
          <a:bodyPr wrap="square">
            <a:spAutoFit/>
          </a:bodyPr>
          <a:lstStyle/>
          <a:p>
            <a:pPr algn="ctr"/>
            <a:r>
              <a:rPr lang="en-US" sz="800" dirty="0"/>
              <a:t>PhD Workshop</a:t>
            </a:r>
            <a:endParaRPr lang="fr-FR" sz="800" dirty="0"/>
          </a:p>
        </p:txBody>
      </p:sp>
      <p:sp>
        <p:nvSpPr>
          <p:cNvPr id="15" name="Rectangle : coins arrondis 14">
            <a:extLst>
              <a:ext uri="{FF2B5EF4-FFF2-40B4-BE49-F238E27FC236}">
                <a16:creationId xmlns:a16="http://schemas.microsoft.com/office/drawing/2014/main" id="{55693960-84BD-4C6D-81DE-E716815E5A54}"/>
              </a:ext>
            </a:extLst>
          </p:cNvPr>
          <p:cNvSpPr/>
          <p:nvPr/>
        </p:nvSpPr>
        <p:spPr>
          <a:xfrm>
            <a:off x="6226794" y="1386723"/>
            <a:ext cx="1250832" cy="547637"/>
          </a:xfrm>
          <a:prstGeom prst="round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16" name="Rectangle 15">
            <a:extLst>
              <a:ext uri="{FF2B5EF4-FFF2-40B4-BE49-F238E27FC236}">
                <a16:creationId xmlns:a16="http://schemas.microsoft.com/office/drawing/2014/main" id="{C7A21A09-BC27-47E0-8035-A414CFF7A56A}"/>
              </a:ext>
            </a:extLst>
          </p:cNvPr>
          <p:cNvSpPr/>
          <p:nvPr/>
        </p:nvSpPr>
        <p:spPr>
          <a:xfrm>
            <a:off x="6253841" y="1550504"/>
            <a:ext cx="1157792" cy="215444"/>
          </a:xfrm>
          <a:prstGeom prst="rect">
            <a:avLst/>
          </a:prstGeom>
        </p:spPr>
        <p:txBody>
          <a:bodyPr wrap="square">
            <a:spAutoFit/>
          </a:bodyPr>
          <a:lstStyle/>
          <a:p>
            <a:pPr algn="ctr"/>
            <a:r>
              <a:rPr lang="en-US" sz="800" dirty="0"/>
              <a:t>PhD seminars</a:t>
            </a:r>
            <a:endParaRPr lang="fr-FR" sz="800" dirty="0"/>
          </a:p>
        </p:txBody>
      </p:sp>
      <p:sp>
        <p:nvSpPr>
          <p:cNvPr id="17" name="Rectangle : coins arrondis 16">
            <a:extLst>
              <a:ext uri="{FF2B5EF4-FFF2-40B4-BE49-F238E27FC236}">
                <a16:creationId xmlns:a16="http://schemas.microsoft.com/office/drawing/2014/main" id="{B1B7FFE1-9191-4A2C-BAB6-4B81B03F5ED1}"/>
              </a:ext>
            </a:extLst>
          </p:cNvPr>
          <p:cNvSpPr/>
          <p:nvPr/>
        </p:nvSpPr>
        <p:spPr>
          <a:xfrm>
            <a:off x="6226794" y="2026200"/>
            <a:ext cx="1250832" cy="547637"/>
          </a:xfrm>
          <a:prstGeom prst="round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18" name="Rectangle 17">
            <a:extLst>
              <a:ext uri="{FF2B5EF4-FFF2-40B4-BE49-F238E27FC236}">
                <a16:creationId xmlns:a16="http://schemas.microsoft.com/office/drawing/2014/main" id="{414B2212-E3E9-402F-B9AD-5AD1B051BDD5}"/>
              </a:ext>
            </a:extLst>
          </p:cNvPr>
          <p:cNvSpPr/>
          <p:nvPr/>
        </p:nvSpPr>
        <p:spPr>
          <a:xfrm>
            <a:off x="6292683" y="2179407"/>
            <a:ext cx="1157792" cy="215444"/>
          </a:xfrm>
          <a:prstGeom prst="rect">
            <a:avLst/>
          </a:prstGeom>
        </p:spPr>
        <p:txBody>
          <a:bodyPr wrap="square">
            <a:spAutoFit/>
          </a:bodyPr>
          <a:lstStyle/>
          <a:p>
            <a:pPr algn="ctr"/>
            <a:r>
              <a:rPr lang="en-US" sz="800" dirty="0"/>
              <a:t>PhD Master Classes</a:t>
            </a:r>
            <a:endParaRPr lang="fr-FR" sz="800" dirty="0"/>
          </a:p>
        </p:txBody>
      </p:sp>
      <p:sp>
        <p:nvSpPr>
          <p:cNvPr id="19" name="Rectangle : coins arrondis 18">
            <a:extLst>
              <a:ext uri="{FF2B5EF4-FFF2-40B4-BE49-F238E27FC236}">
                <a16:creationId xmlns:a16="http://schemas.microsoft.com/office/drawing/2014/main" id="{253C3F60-5B9B-4F35-869C-C200A2C90A6A}"/>
              </a:ext>
            </a:extLst>
          </p:cNvPr>
          <p:cNvSpPr/>
          <p:nvPr/>
        </p:nvSpPr>
        <p:spPr>
          <a:xfrm>
            <a:off x="6253841" y="2658098"/>
            <a:ext cx="1250832" cy="547637"/>
          </a:xfrm>
          <a:prstGeom prst="round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0" name="Rectangle 19">
            <a:extLst>
              <a:ext uri="{FF2B5EF4-FFF2-40B4-BE49-F238E27FC236}">
                <a16:creationId xmlns:a16="http://schemas.microsoft.com/office/drawing/2014/main" id="{B6A4EFDE-5340-4F0F-AC30-E15604897385}"/>
              </a:ext>
            </a:extLst>
          </p:cNvPr>
          <p:cNvSpPr/>
          <p:nvPr/>
        </p:nvSpPr>
        <p:spPr>
          <a:xfrm>
            <a:off x="6218901" y="2717945"/>
            <a:ext cx="1349257" cy="461665"/>
          </a:xfrm>
          <a:prstGeom prst="rect">
            <a:avLst/>
          </a:prstGeom>
        </p:spPr>
        <p:txBody>
          <a:bodyPr wrap="square">
            <a:spAutoFit/>
          </a:bodyPr>
          <a:lstStyle/>
          <a:p>
            <a:pPr algn="ctr"/>
            <a:r>
              <a:rPr lang="en-US" sz="800" dirty="0"/>
              <a:t>Blended interdisciplinary “project workshops” and Summer Camps</a:t>
            </a:r>
            <a:endParaRPr lang="fr-FR" sz="800" dirty="0"/>
          </a:p>
        </p:txBody>
      </p:sp>
      <p:sp>
        <p:nvSpPr>
          <p:cNvPr id="22" name="Accolade ouvrante 21">
            <a:extLst>
              <a:ext uri="{FF2B5EF4-FFF2-40B4-BE49-F238E27FC236}">
                <a16:creationId xmlns:a16="http://schemas.microsoft.com/office/drawing/2014/main" id="{06EB404A-84A1-4BDE-912E-599D1E213354}"/>
              </a:ext>
            </a:extLst>
          </p:cNvPr>
          <p:cNvSpPr/>
          <p:nvPr/>
        </p:nvSpPr>
        <p:spPr>
          <a:xfrm>
            <a:off x="5391793" y="763650"/>
            <a:ext cx="714804" cy="3706037"/>
          </a:xfrm>
          <a:prstGeom prst="leftBrace">
            <a:avLst>
              <a:gd name="adj1" fmla="val 92445"/>
              <a:gd name="adj2" fmla="val 51073"/>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sz="1013"/>
          </a:p>
        </p:txBody>
      </p:sp>
      <p:cxnSp>
        <p:nvCxnSpPr>
          <p:cNvPr id="27" name="Connecteur droit avec flèche 26">
            <a:extLst>
              <a:ext uri="{FF2B5EF4-FFF2-40B4-BE49-F238E27FC236}">
                <a16:creationId xmlns:a16="http://schemas.microsoft.com/office/drawing/2014/main" id="{6497CCD3-8040-4036-9051-9BA4FCCC01A5}"/>
              </a:ext>
            </a:extLst>
          </p:cNvPr>
          <p:cNvCxnSpPr>
            <a:cxnSpLocks/>
            <a:stCxn id="4" idx="4"/>
          </p:cNvCxnSpPr>
          <p:nvPr/>
        </p:nvCxnSpPr>
        <p:spPr>
          <a:xfrm>
            <a:off x="4526079" y="3240837"/>
            <a:ext cx="0" cy="545288"/>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Connecteur droit avec flèche 33">
            <a:extLst>
              <a:ext uri="{FF2B5EF4-FFF2-40B4-BE49-F238E27FC236}">
                <a16:creationId xmlns:a16="http://schemas.microsoft.com/office/drawing/2014/main" id="{BBD967D8-F8FE-482D-9257-CF7BCA4DEF8E}"/>
              </a:ext>
            </a:extLst>
          </p:cNvPr>
          <p:cNvCxnSpPr>
            <a:cxnSpLocks/>
          </p:cNvCxnSpPr>
          <p:nvPr/>
        </p:nvCxnSpPr>
        <p:spPr>
          <a:xfrm>
            <a:off x="3967706" y="1302598"/>
            <a:ext cx="265393" cy="612992"/>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9" name="Connecteur droit avec flèche 38">
            <a:extLst>
              <a:ext uri="{FF2B5EF4-FFF2-40B4-BE49-F238E27FC236}">
                <a16:creationId xmlns:a16="http://schemas.microsoft.com/office/drawing/2014/main" id="{563E1D6E-9B03-4140-AC9D-DE76AC4BB1EA}"/>
              </a:ext>
            </a:extLst>
          </p:cNvPr>
          <p:cNvCxnSpPr>
            <a:cxnSpLocks/>
            <a:stCxn id="11" idx="6"/>
          </p:cNvCxnSpPr>
          <p:nvPr/>
        </p:nvCxnSpPr>
        <p:spPr>
          <a:xfrm flipV="1">
            <a:off x="3319752" y="2712027"/>
            <a:ext cx="506924" cy="77731"/>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2" name="Connecteur droit avec flèche 41">
            <a:extLst>
              <a:ext uri="{FF2B5EF4-FFF2-40B4-BE49-F238E27FC236}">
                <a16:creationId xmlns:a16="http://schemas.microsoft.com/office/drawing/2014/main" id="{CB83C0A0-C81B-46A5-B485-5D77D7EE0962}"/>
              </a:ext>
            </a:extLst>
          </p:cNvPr>
          <p:cNvCxnSpPr>
            <a:cxnSpLocks/>
          </p:cNvCxnSpPr>
          <p:nvPr/>
        </p:nvCxnSpPr>
        <p:spPr>
          <a:xfrm flipH="1">
            <a:off x="3020219" y="1587848"/>
            <a:ext cx="265892" cy="816692"/>
          </a:xfrm>
          <a:prstGeom prst="straightConnector1">
            <a:avLst/>
          </a:prstGeom>
          <a:ln w="57150">
            <a:headEnd type="triangle"/>
            <a:tailEnd type="triangle"/>
          </a:ln>
        </p:spPr>
        <p:style>
          <a:lnRef idx="1">
            <a:schemeClr val="accent1"/>
          </a:lnRef>
          <a:fillRef idx="0">
            <a:schemeClr val="accent1"/>
          </a:fillRef>
          <a:effectRef idx="0">
            <a:schemeClr val="accent1"/>
          </a:effectRef>
          <a:fontRef idx="minor">
            <a:schemeClr val="tx1"/>
          </a:fontRef>
        </p:style>
      </p:cxnSp>
      <p:sp>
        <p:nvSpPr>
          <p:cNvPr id="25" name="Rectangle : coins arrondis 24">
            <a:extLst>
              <a:ext uri="{FF2B5EF4-FFF2-40B4-BE49-F238E27FC236}">
                <a16:creationId xmlns:a16="http://schemas.microsoft.com/office/drawing/2014/main" id="{2B67B8D0-4F6E-4226-8B58-6502117E0FFA}"/>
              </a:ext>
            </a:extLst>
          </p:cNvPr>
          <p:cNvSpPr/>
          <p:nvPr/>
        </p:nvSpPr>
        <p:spPr>
          <a:xfrm>
            <a:off x="6268114" y="3305797"/>
            <a:ext cx="1250832" cy="547637"/>
          </a:xfrm>
          <a:prstGeom prst="round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6" name="Rectangle 25">
            <a:extLst>
              <a:ext uri="{FF2B5EF4-FFF2-40B4-BE49-F238E27FC236}">
                <a16:creationId xmlns:a16="http://schemas.microsoft.com/office/drawing/2014/main" id="{6352FDFD-49EC-4F04-965D-78FA385FEB14}"/>
              </a:ext>
            </a:extLst>
          </p:cNvPr>
          <p:cNvSpPr/>
          <p:nvPr/>
        </p:nvSpPr>
        <p:spPr>
          <a:xfrm>
            <a:off x="6273314" y="3465987"/>
            <a:ext cx="1157792" cy="215444"/>
          </a:xfrm>
          <a:prstGeom prst="rect">
            <a:avLst/>
          </a:prstGeom>
        </p:spPr>
        <p:txBody>
          <a:bodyPr wrap="square">
            <a:spAutoFit/>
          </a:bodyPr>
          <a:lstStyle/>
          <a:p>
            <a:pPr algn="ctr"/>
            <a:r>
              <a:rPr lang="en-US" sz="800" dirty="0"/>
              <a:t>Mobility</a:t>
            </a:r>
          </a:p>
        </p:txBody>
      </p:sp>
      <p:sp>
        <p:nvSpPr>
          <p:cNvPr id="28" name="Rectangle : coins arrondis 27">
            <a:extLst>
              <a:ext uri="{FF2B5EF4-FFF2-40B4-BE49-F238E27FC236}">
                <a16:creationId xmlns:a16="http://schemas.microsoft.com/office/drawing/2014/main" id="{44C0758B-7525-4D4F-8F24-1EBD22B9940F}"/>
              </a:ext>
            </a:extLst>
          </p:cNvPr>
          <p:cNvSpPr/>
          <p:nvPr/>
        </p:nvSpPr>
        <p:spPr>
          <a:xfrm>
            <a:off x="6268114" y="3953495"/>
            <a:ext cx="1250832" cy="547637"/>
          </a:xfrm>
          <a:prstGeom prst="round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29" name="Rectangle 28">
            <a:extLst>
              <a:ext uri="{FF2B5EF4-FFF2-40B4-BE49-F238E27FC236}">
                <a16:creationId xmlns:a16="http://schemas.microsoft.com/office/drawing/2014/main" id="{7040C40B-F578-4F71-A3D2-FDB4AD010F53}"/>
              </a:ext>
            </a:extLst>
          </p:cNvPr>
          <p:cNvSpPr/>
          <p:nvPr/>
        </p:nvSpPr>
        <p:spPr>
          <a:xfrm>
            <a:off x="6314634" y="4092661"/>
            <a:ext cx="1157792" cy="215444"/>
          </a:xfrm>
          <a:prstGeom prst="rect">
            <a:avLst/>
          </a:prstGeom>
        </p:spPr>
        <p:txBody>
          <a:bodyPr wrap="square">
            <a:spAutoFit/>
          </a:bodyPr>
          <a:lstStyle/>
          <a:p>
            <a:pPr algn="ctr"/>
            <a:r>
              <a:rPr lang="en-US" sz="800" dirty="0"/>
              <a:t>Language Classes </a:t>
            </a:r>
            <a:endParaRPr lang="fr-FR" sz="800" dirty="0"/>
          </a:p>
        </p:txBody>
      </p:sp>
      <p:sp>
        <p:nvSpPr>
          <p:cNvPr id="33" name="Titre 1">
            <a:extLst>
              <a:ext uri="{FF2B5EF4-FFF2-40B4-BE49-F238E27FC236}">
                <a16:creationId xmlns:a16="http://schemas.microsoft.com/office/drawing/2014/main" id="{B1D8852C-F78D-4CAA-987C-9A80C7132D86}"/>
              </a:ext>
            </a:extLst>
          </p:cNvPr>
          <p:cNvSpPr txBox="1">
            <a:spLocks/>
          </p:cNvSpPr>
          <p:nvPr/>
        </p:nvSpPr>
        <p:spPr>
          <a:xfrm>
            <a:off x="182134" y="30682"/>
            <a:ext cx="6480000" cy="216000"/>
          </a:xfrm>
          <a:prstGeom prst="rect">
            <a:avLst/>
          </a:prstGeom>
        </p:spPr>
        <p:txBody>
          <a:bodyPr/>
          <a:lstStyle>
            <a:lvl1pPr algn="l" defTabSz="685800" rtl="0" eaLnBrk="1" latinLnBrk="0" hangingPunct="1">
              <a:lnSpc>
                <a:spcPct val="90000"/>
              </a:lnSpc>
              <a:spcBef>
                <a:spcPct val="0"/>
              </a:spcBef>
              <a:buNone/>
              <a:defRPr sz="3800" kern="1200">
                <a:solidFill>
                  <a:schemeClr val="tx1"/>
                </a:solidFill>
                <a:latin typeface="+mj-lt"/>
                <a:ea typeface="+mj-ea"/>
                <a:cs typeface="+mj-cs"/>
              </a:defRPr>
            </a:lvl1pPr>
          </a:lstStyle>
          <a:p>
            <a:r>
              <a:rPr lang="en-GB" sz="2000" b="1" dirty="0">
                <a:solidFill>
                  <a:srgbClr val="000000"/>
                </a:solidFill>
                <a:ea typeface="Arial" panose="020B0604020202020204" pitchFamily="34" charset="0"/>
              </a:rPr>
              <a:t>A Student-</a:t>
            </a:r>
            <a:r>
              <a:rPr lang="en-GB" sz="2000" b="1" dirty="0" err="1">
                <a:solidFill>
                  <a:srgbClr val="000000"/>
                </a:solidFill>
                <a:ea typeface="Arial" panose="020B0604020202020204" pitchFamily="34" charset="0"/>
              </a:rPr>
              <a:t>centered</a:t>
            </a:r>
            <a:r>
              <a:rPr lang="en-GB" sz="2000" b="1" dirty="0">
                <a:solidFill>
                  <a:srgbClr val="000000"/>
                </a:solidFill>
                <a:ea typeface="Arial" panose="020B0604020202020204" pitchFamily="34" charset="0"/>
              </a:rPr>
              <a:t> approach…</a:t>
            </a:r>
            <a:endParaRPr lang="fr-FR" sz="2000" b="1" dirty="0"/>
          </a:p>
        </p:txBody>
      </p:sp>
      <p:sp>
        <p:nvSpPr>
          <p:cNvPr id="35" name="Rectangle 34">
            <a:extLst>
              <a:ext uri="{FF2B5EF4-FFF2-40B4-BE49-F238E27FC236}">
                <a16:creationId xmlns:a16="http://schemas.microsoft.com/office/drawing/2014/main" id="{70975F64-A1E8-45BC-8F0B-4C4BB42D8AE2}"/>
              </a:ext>
            </a:extLst>
          </p:cNvPr>
          <p:cNvSpPr/>
          <p:nvPr/>
        </p:nvSpPr>
        <p:spPr>
          <a:xfrm>
            <a:off x="2719089" y="3997190"/>
            <a:ext cx="548548" cy="248209"/>
          </a:xfrm>
          <a:prstGeom prst="rect">
            <a:avLst/>
          </a:prstGeom>
        </p:spPr>
        <p:txBody>
          <a:bodyPr wrap="none">
            <a:spAutoFit/>
          </a:bodyPr>
          <a:lstStyle/>
          <a:p>
            <a:pPr algn="ctr"/>
            <a:r>
              <a:rPr lang="en-US" sz="1013" b="1" dirty="0"/>
              <a:t>TRT 1</a:t>
            </a:r>
          </a:p>
        </p:txBody>
      </p:sp>
      <p:sp>
        <p:nvSpPr>
          <p:cNvPr id="36" name="Rectangle : coins arrondis 35">
            <a:extLst>
              <a:ext uri="{FF2B5EF4-FFF2-40B4-BE49-F238E27FC236}">
                <a16:creationId xmlns:a16="http://schemas.microsoft.com/office/drawing/2014/main" id="{D4B26F1C-2B95-4D69-B5B9-C8388E5988E2}"/>
              </a:ext>
            </a:extLst>
          </p:cNvPr>
          <p:cNvSpPr/>
          <p:nvPr/>
        </p:nvSpPr>
        <p:spPr>
          <a:xfrm>
            <a:off x="2702190" y="3893315"/>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37" name="Rectangle : coins arrondis 36">
            <a:extLst>
              <a:ext uri="{FF2B5EF4-FFF2-40B4-BE49-F238E27FC236}">
                <a16:creationId xmlns:a16="http://schemas.microsoft.com/office/drawing/2014/main" id="{15A28705-AA29-4DD7-8492-7BC178B98EF6}"/>
              </a:ext>
            </a:extLst>
          </p:cNvPr>
          <p:cNvSpPr/>
          <p:nvPr/>
        </p:nvSpPr>
        <p:spPr>
          <a:xfrm>
            <a:off x="2585816" y="3816158"/>
            <a:ext cx="2911991" cy="65553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38" name="Rectangle : coins arrondis 37">
            <a:extLst>
              <a:ext uri="{FF2B5EF4-FFF2-40B4-BE49-F238E27FC236}">
                <a16:creationId xmlns:a16="http://schemas.microsoft.com/office/drawing/2014/main" id="{B5053142-A630-4CE4-B22D-B5C134D64BF4}"/>
              </a:ext>
            </a:extLst>
          </p:cNvPr>
          <p:cNvSpPr/>
          <p:nvPr/>
        </p:nvSpPr>
        <p:spPr>
          <a:xfrm>
            <a:off x="3400850" y="3893315"/>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40" name="Rectangle : coins arrondis 39">
            <a:extLst>
              <a:ext uri="{FF2B5EF4-FFF2-40B4-BE49-F238E27FC236}">
                <a16:creationId xmlns:a16="http://schemas.microsoft.com/office/drawing/2014/main" id="{FD6EED42-BE12-4F94-A44B-FCBCD0C4EC75}"/>
              </a:ext>
            </a:extLst>
          </p:cNvPr>
          <p:cNvSpPr/>
          <p:nvPr/>
        </p:nvSpPr>
        <p:spPr>
          <a:xfrm>
            <a:off x="4099509" y="3894791"/>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41" name="Rectangle : coins arrondis 40">
            <a:extLst>
              <a:ext uri="{FF2B5EF4-FFF2-40B4-BE49-F238E27FC236}">
                <a16:creationId xmlns:a16="http://schemas.microsoft.com/office/drawing/2014/main" id="{598E00FF-D76D-4BA3-8A83-4D734A950210}"/>
              </a:ext>
            </a:extLst>
          </p:cNvPr>
          <p:cNvSpPr/>
          <p:nvPr/>
        </p:nvSpPr>
        <p:spPr>
          <a:xfrm>
            <a:off x="4788494" y="3894791"/>
            <a:ext cx="604790" cy="484748"/>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43" name="Rectangle 42">
            <a:extLst>
              <a:ext uri="{FF2B5EF4-FFF2-40B4-BE49-F238E27FC236}">
                <a16:creationId xmlns:a16="http://schemas.microsoft.com/office/drawing/2014/main" id="{47DF9C8C-3A12-425E-A270-F1D803CE818C}"/>
              </a:ext>
            </a:extLst>
          </p:cNvPr>
          <p:cNvSpPr/>
          <p:nvPr/>
        </p:nvSpPr>
        <p:spPr>
          <a:xfrm>
            <a:off x="3407505" y="3997190"/>
            <a:ext cx="548548" cy="248209"/>
          </a:xfrm>
          <a:prstGeom prst="rect">
            <a:avLst/>
          </a:prstGeom>
        </p:spPr>
        <p:txBody>
          <a:bodyPr wrap="none">
            <a:spAutoFit/>
          </a:bodyPr>
          <a:lstStyle/>
          <a:p>
            <a:pPr algn="ctr"/>
            <a:r>
              <a:rPr lang="en-US" sz="1013" b="1" dirty="0"/>
              <a:t>TRT 2</a:t>
            </a:r>
          </a:p>
        </p:txBody>
      </p:sp>
      <p:sp>
        <p:nvSpPr>
          <p:cNvPr id="44" name="Rectangle 43">
            <a:extLst>
              <a:ext uri="{FF2B5EF4-FFF2-40B4-BE49-F238E27FC236}">
                <a16:creationId xmlns:a16="http://schemas.microsoft.com/office/drawing/2014/main" id="{25F6A846-1F48-4C86-BA09-8CD7AEBF99FA}"/>
              </a:ext>
            </a:extLst>
          </p:cNvPr>
          <p:cNvSpPr/>
          <p:nvPr/>
        </p:nvSpPr>
        <p:spPr>
          <a:xfrm>
            <a:off x="4109460" y="3997190"/>
            <a:ext cx="548548" cy="248209"/>
          </a:xfrm>
          <a:prstGeom prst="rect">
            <a:avLst/>
          </a:prstGeom>
        </p:spPr>
        <p:txBody>
          <a:bodyPr wrap="none">
            <a:spAutoFit/>
          </a:bodyPr>
          <a:lstStyle/>
          <a:p>
            <a:pPr algn="ctr"/>
            <a:r>
              <a:rPr lang="en-US" sz="1013" b="1" dirty="0"/>
              <a:t>TRT 3</a:t>
            </a:r>
          </a:p>
        </p:txBody>
      </p:sp>
      <p:sp>
        <p:nvSpPr>
          <p:cNvPr id="45" name="Rectangle 44">
            <a:extLst>
              <a:ext uri="{FF2B5EF4-FFF2-40B4-BE49-F238E27FC236}">
                <a16:creationId xmlns:a16="http://schemas.microsoft.com/office/drawing/2014/main" id="{5EC72874-4C47-4ED5-9F16-EB8F78C14178}"/>
              </a:ext>
            </a:extLst>
          </p:cNvPr>
          <p:cNvSpPr/>
          <p:nvPr/>
        </p:nvSpPr>
        <p:spPr>
          <a:xfrm>
            <a:off x="4809369" y="3997190"/>
            <a:ext cx="548548" cy="248209"/>
          </a:xfrm>
          <a:prstGeom prst="rect">
            <a:avLst/>
          </a:prstGeom>
        </p:spPr>
        <p:txBody>
          <a:bodyPr wrap="none">
            <a:spAutoFit/>
          </a:bodyPr>
          <a:lstStyle/>
          <a:p>
            <a:pPr algn="ctr"/>
            <a:r>
              <a:rPr lang="en-US" sz="1013" b="1" dirty="0"/>
              <a:t>TRT 4</a:t>
            </a:r>
          </a:p>
        </p:txBody>
      </p:sp>
    </p:spTree>
    <p:extLst>
      <p:ext uri="{BB962C8B-B14F-4D97-AF65-F5344CB8AC3E}">
        <p14:creationId xmlns:p14="http://schemas.microsoft.com/office/powerpoint/2010/main" val="395421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70D421-CAA7-4D5E-B365-24CF0FA0FEF2}"/>
              </a:ext>
            </a:extLst>
          </p:cNvPr>
          <p:cNvSpPr>
            <a:spLocks noGrp="1"/>
          </p:cNvSpPr>
          <p:nvPr>
            <p:ph type="title"/>
          </p:nvPr>
        </p:nvSpPr>
        <p:spPr/>
        <p:txBody>
          <a:bodyPr/>
          <a:lstStyle/>
          <a:p>
            <a:r>
              <a:rPr lang="fr-FR" sz="2000" b="1" dirty="0">
                <a:latin typeface="+mj-lt"/>
              </a:rPr>
              <a:t>Una-Her-Doc </a:t>
            </a:r>
            <a:r>
              <a:rPr lang="fr-FR" sz="2000" b="1" dirty="0" err="1">
                <a:latin typeface="+mj-lt"/>
              </a:rPr>
              <a:t>Ecosystem</a:t>
            </a:r>
            <a:endParaRPr lang="fr-FR" sz="2000" b="1" dirty="0">
              <a:latin typeface="+mj-lt"/>
            </a:endParaRPr>
          </a:p>
        </p:txBody>
      </p:sp>
      <p:sp>
        <p:nvSpPr>
          <p:cNvPr id="3" name="Espace réservé du numéro de diapositive 2">
            <a:extLst>
              <a:ext uri="{FF2B5EF4-FFF2-40B4-BE49-F238E27FC236}">
                <a16:creationId xmlns:a16="http://schemas.microsoft.com/office/drawing/2014/main" id="{CCCD16BD-AE91-4145-8782-7216D2687337}"/>
              </a:ext>
            </a:extLst>
          </p:cNvPr>
          <p:cNvSpPr>
            <a:spLocks noGrp="1"/>
          </p:cNvSpPr>
          <p:nvPr>
            <p:ph type="sldNum" sz="quarter" idx="12"/>
          </p:nvPr>
        </p:nvSpPr>
        <p:spPr/>
        <p:txBody>
          <a:bodyPr/>
          <a:lstStyle/>
          <a:p>
            <a:fld id="{14F762CC-E26B-C842-AA66-20B198660116}" type="slidenum">
              <a:rPr lang="en-GB" smtClean="0"/>
              <a:pPr/>
              <a:t>9</a:t>
            </a:fld>
            <a:endParaRPr lang="en-GB"/>
          </a:p>
        </p:txBody>
      </p:sp>
      <p:sp>
        <p:nvSpPr>
          <p:cNvPr id="7" name="Ellipse 6">
            <a:extLst>
              <a:ext uri="{FF2B5EF4-FFF2-40B4-BE49-F238E27FC236}">
                <a16:creationId xmlns:a16="http://schemas.microsoft.com/office/drawing/2014/main" id="{0188B2DB-102F-4613-A1DB-0DAA49B4760C}"/>
              </a:ext>
            </a:extLst>
          </p:cNvPr>
          <p:cNvSpPr/>
          <p:nvPr/>
        </p:nvSpPr>
        <p:spPr>
          <a:xfrm>
            <a:off x="2683025" y="682313"/>
            <a:ext cx="3777950" cy="3778873"/>
          </a:xfrm>
          <a:prstGeom prst="ellipse">
            <a:avLst/>
          </a:prstGeom>
          <a:noFill/>
          <a:ln w="7620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p>
        </p:txBody>
      </p:sp>
      <p:sp>
        <p:nvSpPr>
          <p:cNvPr id="8" name="Rectangle 7">
            <a:extLst>
              <a:ext uri="{FF2B5EF4-FFF2-40B4-BE49-F238E27FC236}">
                <a16:creationId xmlns:a16="http://schemas.microsoft.com/office/drawing/2014/main" id="{00D177BB-D812-4DB0-9E55-751EA3C0DE6E}"/>
              </a:ext>
            </a:extLst>
          </p:cNvPr>
          <p:cNvSpPr/>
          <p:nvPr/>
        </p:nvSpPr>
        <p:spPr>
          <a:xfrm>
            <a:off x="3798741" y="2382124"/>
            <a:ext cx="1486736" cy="523220"/>
          </a:xfrm>
          <a:prstGeom prst="rect">
            <a:avLst/>
          </a:prstGeom>
        </p:spPr>
        <p:txBody>
          <a:bodyPr wrap="square">
            <a:spAutoFit/>
          </a:bodyPr>
          <a:lstStyle/>
          <a:p>
            <a:pPr algn="ctr"/>
            <a:r>
              <a:rPr lang="en-US" sz="1400" b="1" dirty="0">
                <a:solidFill>
                  <a:srgbClr val="00B050"/>
                </a:solidFill>
              </a:rPr>
              <a:t>Una-Her-Doc</a:t>
            </a:r>
          </a:p>
          <a:p>
            <a:pPr algn="ctr"/>
            <a:r>
              <a:rPr lang="en-US" sz="1400" b="1" dirty="0">
                <a:solidFill>
                  <a:srgbClr val="00B050"/>
                </a:solidFill>
              </a:rPr>
              <a:t>ecosystem</a:t>
            </a:r>
          </a:p>
        </p:txBody>
      </p:sp>
      <p:sp>
        <p:nvSpPr>
          <p:cNvPr id="9" name="Ellipse 8">
            <a:extLst>
              <a:ext uri="{FF2B5EF4-FFF2-40B4-BE49-F238E27FC236}">
                <a16:creationId xmlns:a16="http://schemas.microsoft.com/office/drawing/2014/main" id="{4FC27878-6D62-496D-8344-9C51156CE542}"/>
              </a:ext>
            </a:extLst>
          </p:cNvPr>
          <p:cNvSpPr/>
          <p:nvPr/>
        </p:nvSpPr>
        <p:spPr>
          <a:xfrm rot="1259318">
            <a:off x="3109596" y="3146899"/>
            <a:ext cx="2153905" cy="1125889"/>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highlight>
                <a:srgbClr val="FFFF00"/>
              </a:highlight>
            </a:endParaRPr>
          </a:p>
        </p:txBody>
      </p:sp>
      <p:sp>
        <p:nvSpPr>
          <p:cNvPr id="10" name="Ellipse 9">
            <a:extLst>
              <a:ext uri="{FF2B5EF4-FFF2-40B4-BE49-F238E27FC236}">
                <a16:creationId xmlns:a16="http://schemas.microsoft.com/office/drawing/2014/main" id="{6DC76386-6366-4E18-BD3B-38EA5EA11F10}"/>
              </a:ext>
            </a:extLst>
          </p:cNvPr>
          <p:cNvSpPr/>
          <p:nvPr/>
        </p:nvSpPr>
        <p:spPr>
          <a:xfrm rot="5988119">
            <a:off x="4676211" y="2254915"/>
            <a:ext cx="2080802" cy="1130526"/>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highlight>
                <a:srgbClr val="FFFF00"/>
              </a:highlight>
            </a:endParaRPr>
          </a:p>
        </p:txBody>
      </p:sp>
      <p:sp>
        <p:nvSpPr>
          <p:cNvPr id="11" name="Ellipse 10">
            <a:extLst>
              <a:ext uri="{FF2B5EF4-FFF2-40B4-BE49-F238E27FC236}">
                <a16:creationId xmlns:a16="http://schemas.microsoft.com/office/drawing/2014/main" id="{3F3E1E7A-3B5B-4F3D-8271-E27F7B66F8F3}"/>
              </a:ext>
            </a:extLst>
          </p:cNvPr>
          <p:cNvSpPr/>
          <p:nvPr/>
        </p:nvSpPr>
        <p:spPr>
          <a:xfrm rot="17722730">
            <a:off x="2530600" y="1505513"/>
            <a:ext cx="1954050" cy="1140594"/>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highlight>
                <a:srgbClr val="FFFF00"/>
              </a:highlight>
            </a:endParaRPr>
          </a:p>
        </p:txBody>
      </p:sp>
      <p:sp>
        <p:nvSpPr>
          <p:cNvPr id="12" name="Ellipse 11">
            <a:extLst>
              <a:ext uri="{FF2B5EF4-FFF2-40B4-BE49-F238E27FC236}">
                <a16:creationId xmlns:a16="http://schemas.microsoft.com/office/drawing/2014/main" id="{B649285C-C8C1-41E5-A65C-D5C413C701C8}"/>
              </a:ext>
            </a:extLst>
          </p:cNvPr>
          <p:cNvSpPr/>
          <p:nvPr/>
        </p:nvSpPr>
        <p:spPr>
          <a:xfrm rot="1422554">
            <a:off x="4048724" y="823883"/>
            <a:ext cx="1746359" cy="930264"/>
          </a:xfrm>
          <a:prstGeom prst="ellipse">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013">
              <a:highlight>
                <a:srgbClr val="FFFF00"/>
              </a:highlight>
            </a:endParaRPr>
          </a:p>
        </p:txBody>
      </p:sp>
      <p:sp>
        <p:nvSpPr>
          <p:cNvPr id="14" name="Rectangle 13">
            <a:extLst>
              <a:ext uri="{FF2B5EF4-FFF2-40B4-BE49-F238E27FC236}">
                <a16:creationId xmlns:a16="http://schemas.microsoft.com/office/drawing/2014/main" id="{4DB684D1-C774-49E0-BBB3-EC922EF1ABEA}"/>
              </a:ext>
            </a:extLst>
          </p:cNvPr>
          <p:cNvSpPr/>
          <p:nvPr/>
        </p:nvSpPr>
        <p:spPr>
          <a:xfrm rot="990697">
            <a:off x="3292294" y="3473756"/>
            <a:ext cx="1911181" cy="553998"/>
          </a:xfrm>
          <a:prstGeom prst="rect">
            <a:avLst/>
          </a:prstGeom>
        </p:spPr>
        <p:txBody>
          <a:bodyPr wrap="square">
            <a:spAutoFit/>
          </a:bodyPr>
          <a:lstStyle/>
          <a:p>
            <a:pPr algn="ctr"/>
            <a:r>
              <a:rPr lang="en-US" sz="1000" dirty="0"/>
              <a:t>Jointly produced Teaching material</a:t>
            </a:r>
          </a:p>
          <a:p>
            <a:pPr algn="ctr"/>
            <a:r>
              <a:rPr lang="en-US" sz="1000" dirty="0"/>
              <a:t>&amp; activities</a:t>
            </a:r>
          </a:p>
        </p:txBody>
      </p:sp>
      <p:sp>
        <p:nvSpPr>
          <p:cNvPr id="15" name="Rectangle 14">
            <a:extLst>
              <a:ext uri="{FF2B5EF4-FFF2-40B4-BE49-F238E27FC236}">
                <a16:creationId xmlns:a16="http://schemas.microsoft.com/office/drawing/2014/main" id="{85C18D9D-C2FC-44DD-A2E5-5A22F653BDDB}"/>
              </a:ext>
            </a:extLst>
          </p:cNvPr>
          <p:cNvSpPr/>
          <p:nvPr/>
        </p:nvSpPr>
        <p:spPr>
          <a:xfrm rot="20204361">
            <a:off x="5153886" y="2734669"/>
            <a:ext cx="1143921" cy="400110"/>
          </a:xfrm>
          <a:prstGeom prst="rect">
            <a:avLst/>
          </a:prstGeom>
        </p:spPr>
        <p:txBody>
          <a:bodyPr wrap="square">
            <a:spAutoFit/>
          </a:bodyPr>
          <a:lstStyle/>
          <a:p>
            <a:pPr algn="ctr"/>
            <a:r>
              <a:rPr lang="en-US" sz="1000" dirty="0"/>
              <a:t>RESEARCH TEAMS</a:t>
            </a:r>
          </a:p>
        </p:txBody>
      </p:sp>
      <p:sp>
        <p:nvSpPr>
          <p:cNvPr id="17" name="ZoneTexte 16">
            <a:extLst>
              <a:ext uri="{FF2B5EF4-FFF2-40B4-BE49-F238E27FC236}">
                <a16:creationId xmlns:a16="http://schemas.microsoft.com/office/drawing/2014/main" id="{1572E511-92C1-4D26-8BE0-D64D8910F2DA}"/>
              </a:ext>
            </a:extLst>
          </p:cNvPr>
          <p:cNvSpPr txBox="1"/>
          <p:nvPr/>
        </p:nvSpPr>
        <p:spPr>
          <a:xfrm rot="18482912">
            <a:off x="2732977" y="1815715"/>
            <a:ext cx="1549295" cy="400110"/>
          </a:xfrm>
          <a:prstGeom prst="rect">
            <a:avLst/>
          </a:prstGeom>
          <a:noFill/>
        </p:spPr>
        <p:txBody>
          <a:bodyPr wrap="square">
            <a:spAutoFit/>
          </a:bodyPr>
          <a:lstStyle/>
          <a:p>
            <a:pPr algn="ctr"/>
            <a:r>
              <a:rPr lang="en-US" sz="1000" dirty="0"/>
              <a:t>PhD STUDENTS</a:t>
            </a:r>
          </a:p>
          <a:p>
            <a:pPr algn="ctr"/>
            <a:r>
              <a:rPr lang="en-US" sz="1000" dirty="0"/>
              <a:t>COHORTS</a:t>
            </a:r>
          </a:p>
        </p:txBody>
      </p:sp>
      <p:sp>
        <p:nvSpPr>
          <p:cNvPr id="18" name="Rectangle 17">
            <a:extLst>
              <a:ext uri="{FF2B5EF4-FFF2-40B4-BE49-F238E27FC236}">
                <a16:creationId xmlns:a16="http://schemas.microsoft.com/office/drawing/2014/main" id="{B78D5131-BAFB-4346-817B-A74698B793AB}"/>
              </a:ext>
            </a:extLst>
          </p:cNvPr>
          <p:cNvSpPr/>
          <p:nvPr/>
        </p:nvSpPr>
        <p:spPr>
          <a:xfrm rot="1347351">
            <a:off x="3926891" y="1053235"/>
            <a:ext cx="2132724" cy="400110"/>
          </a:xfrm>
          <a:prstGeom prst="rect">
            <a:avLst/>
          </a:prstGeom>
        </p:spPr>
        <p:txBody>
          <a:bodyPr wrap="square">
            <a:spAutoFit/>
          </a:bodyPr>
          <a:lstStyle/>
          <a:p>
            <a:pPr algn="ctr"/>
            <a:r>
              <a:rPr lang="en-US" sz="1000" dirty="0"/>
              <a:t>PIs &amp; </a:t>
            </a:r>
          </a:p>
          <a:p>
            <a:pPr algn="ctr"/>
            <a:r>
              <a:rPr lang="en-US" sz="1000" dirty="0"/>
              <a:t>PhD SUPERVISORS</a:t>
            </a:r>
          </a:p>
        </p:txBody>
      </p:sp>
    </p:spTree>
    <p:extLst>
      <p:ext uri="{BB962C8B-B14F-4D97-AF65-F5344CB8AC3E}">
        <p14:creationId xmlns:p14="http://schemas.microsoft.com/office/powerpoint/2010/main" val="541319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ed Rectangle 6"/>
          <p:cNvSpPr/>
          <p:nvPr/>
        </p:nvSpPr>
        <p:spPr>
          <a:xfrm>
            <a:off x="868941" y="932257"/>
            <a:ext cx="3030071" cy="354106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ounded Rectangle 5"/>
          <p:cNvSpPr/>
          <p:nvPr/>
        </p:nvSpPr>
        <p:spPr>
          <a:xfrm>
            <a:off x="5180964" y="932257"/>
            <a:ext cx="3030071" cy="3541060"/>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le 1"/>
          <p:cNvSpPr>
            <a:spLocks noGrp="1"/>
          </p:cNvSpPr>
          <p:nvPr>
            <p:ph type="title"/>
          </p:nvPr>
        </p:nvSpPr>
        <p:spPr>
          <a:xfrm>
            <a:off x="215999" y="144000"/>
            <a:ext cx="7842211" cy="576000"/>
          </a:xfrm>
        </p:spPr>
        <p:txBody>
          <a:bodyPr/>
          <a:lstStyle/>
          <a:p>
            <a:r>
              <a:rPr lang="fr-FR" sz="3000" dirty="0"/>
              <a:t>Common </a:t>
            </a:r>
            <a:r>
              <a:rPr lang="fr-FR" sz="3000" dirty="0" err="1"/>
              <a:t>materials</a:t>
            </a:r>
            <a:r>
              <a:rPr lang="fr-FR" sz="3000" dirty="0"/>
              <a:t> (</a:t>
            </a:r>
            <a:r>
              <a:rPr lang="fr-FR" sz="3000" dirty="0" err="1"/>
              <a:t>created</a:t>
            </a:r>
            <a:r>
              <a:rPr lang="fr-FR" sz="3000" dirty="0"/>
              <a:t> by 8 </a:t>
            </a:r>
            <a:r>
              <a:rPr lang="fr-FR" sz="3000" dirty="0" err="1"/>
              <a:t>universities</a:t>
            </a:r>
            <a:r>
              <a:rPr lang="fr-FR" sz="3000" dirty="0"/>
              <a:t>)</a:t>
            </a:r>
          </a:p>
        </p:txBody>
      </p:sp>
      <p:sp>
        <p:nvSpPr>
          <p:cNvPr id="3" name="Slide Number Placeholder 2"/>
          <p:cNvSpPr>
            <a:spLocks noGrp="1"/>
          </p:cNvSpPr>
          <p:nvPr>
            <p:ph type="sldNum" sz="quarter" idx="12"/>
          </p:nvPr>
        </p:nvSpPr>
        <p:spPr/>
        <p:txBody>
          <a:bodyPr/>
          <a:lstStyle/>
          <a:p>
            <a:fld id="{14F762CC-E26B-C842-AA66-20B198660116}" type="slidenum">
              <a:rPr lang="en-GB" smtClean="0"/>
              <a:pPr/>
              <a:t>10</a:t>
            </a:fld>
            <a:endParaRPr lang="en-GB"/>
          </a:p>
        </p:txBody>
      </p:sp>
      <p:sp>
        <p:nvSpPr>
          <p:cNvPr id="4" name="Text Placeholder 3"/>
          <p:cNvSpPr>
            <a:spLocks noGrp="1"/>
          </p:cNvSpPr>
          <p:nvPr>
            <p:ph type="body" sz="half" idx="2"/>
          </p:nvPr>
        </p:nvSpPr>
        <p:spPr>
          <a:xfrm>
            <a:off x="1021764" y="1133365"/>
            <a:ext cx="2724424" cy="2793176"/>
          </a:xfrm>
        </p:spPr>
        <p:txBody>
          <a:bodyPr/>
          <a:lstStyle/>
          <a:p>
            <a:pPr algn="ctr"/>
            <a:r>
              <a:rPr lang="fr-FR" sz="1400" b="1" i="1" dirty="0" err="1"/>
              <a:t>Mandatory</a:t>
            </a:r>
            <a:r>
              <a:rPr lang="fr-FR" sz="1400" b="1" i="1" dirty="0"/>
              <a:t> contents</a:t>
            </a:r>
          </a:p>
          <a:p>
            <a:endParaRPr lang="fr-FR" dirty="0"/>
          </a:p>
          <a:p>
            <a:pPr marL="228600" indent="-228600">
              <a:buFont typeface="+mj-lt"/>
              <a:buAutoNum type="arabicPeriod"/>
            </a:pPr>
            <a:r>
              <a:rPr lang="en-US" b="1" dirty="0"/>
              <a:t>Methodology seminars</a:t>
            </a:r>
          </a:p>
          <a:p>
            <a:pPr marL="228600" indent="-228600">
              <a:buFont typeface="+mj-lt"/>
              <a:buAutoNum type="arabicPeriod"/>
            </a:pPr>
            <a:endParaRPr lang="en-US" b="1" dirty="0"/>
          </a:p>
          <a:p>
            <a:pPr marL="228600" indent="-228600">
              <a:buFont typeface="+mj-lt"/>
              <a:buAutoNum type="arabicPeriod"/>
            </a:pPr>
            <a:r>
              <a:rPr lang="en-US" b="1" dirty="0"/>
              <a:t>Introductory “founding theories” seminars </a:t>
            </a:r>
          </a:p>
          <a:p>
            <a:pPr marL="228600" indent="-228600">
              <a:buFont typeface="+mj-lt"/>
              <a:buAutoNum type="arabicPeriod"/>
            </a:pPr>
            <a:endParaRPr lang="en-US" b="1" dirty="0"/>
          </a:p>
          <a:p>
            <a:pPr marL="228600" indent="-228600">
              <a:buFont typeface="+mj-lt"/>
              <a:buAutoNum type="arabicPeriod"/>
            </a:pPr>
            <a:r>
              <a:rPr lang="en-US" b="1" dirty="0"/>
              <a:t>PhD Workshop </a:t>
            </a:r>
          </a:p>
          <a:p>
            <a:pPr marL="228600" indent="-228600">
              <a:buFont typeface="+mj-lt"/>
              <a:buAutoNum type="arabicPeriod"/>
            </a:pPr>
            <a:endParaRPr lang="en-US" b="1" dirty="0"/>
          </a:p>
          <a:p>
            <a:pPr marL="228600" indent="-228600">
              <a:buFont typeface="+mj-lt"/>
              <a:buAutoNum type="arabicPeriod"/>
            </a:pPr>
            <a:r>
              <a:rPr lang="en-US" b="1" dirty="0"/>
              <a:t>Research Teams seminars </a:t>
            </a:r>
          </a:p>
          <a:p>
            <a:pPr marL="228600" indent="-228600">
              <a:buFont typeface="+mj-lt"/>
              <a:buAutoNum type="arabicPeriod"/>
            </a:pPr>
            <a:endParaRPr lang="en-US" b="1" dirty="0"/>
          </a:p>
          <a:p>
            <a:pPr marL="228600" indent="-228600">
              <a:buFont typeface="+mj-lt"/>
              <a:buAutoNum type="arabicPeriod"/>
            </a:pPr>
            <a:r>
              <a:rPr lang="en-US" b="1" dirty="0"/>
              <a:t>Language classes </a:t>
            </a:r>
          </a:p>
          <a:p>
            <a:pPr marL="228600" indent="-228600">
              <a:buFont typeface="+mj-lt"/>
              <a:buAutoNum type="arabicPeriod"/>
            </a:pPr>
            <a:endParaRPr lang="en-US" b="1" dirty="0"/>
          </a:p>
          <a:p>
            <a:pPr marL="228600" indent="-228600">
              <a:buFont typeface="+mj-lt"/>
              <a:buAutoNum type="arabicPeriod"/>
            </a:pPr>
            <a:r>
              <a:rPr lang="en-US" b="1" dirty="0"/>
              <a:t>Pre-defense in front of the Advisory Committee</a:t>
            </a:r>
            <a:endParaRPr lang="fr-FR" b="1" dirty="0"/>
          </a:p>
        </p:txBody>
      </p:sp>
      <p:sp>
        <p:nvSpPr>
          <p:cNvPr id="5" name="Text Placeholder 3"/>
          <p:cNvSpPr txBox="1">
            <a:spLocks/>
          </p:cNvSpPr>
          <p:nvPr/>
        </p:nvSpPr>
        <p:spPr>
          <a:xfrm>
            <a:off x="5333787" y="1133365"/>
            <a:ext cx="2724424" cy="3277270"/>
          </a:xfrm>
          <a:prstGeom prst="rect">
            <a:avLst/>
          </a:prstGeom>
        </p:spPr>
        <p:txBody>
          <a:bodyPr vert="horz" lIns="0" tIns="0" rIns="0" bIns="0" rtlCol="0" anchor="t" anchorCtr="0">
            <a:noAutofit/>
          </a:bodyPr>
          <a:lstStyle/>
          <a:p>
            <a:pPr marL="0" marR="0" lvl="0" indent="0" algn="ctr"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fr-FR" sz="1400" b="1" i="1" u="none" strike="noStrike" kern="1200" cap="none" spc="0" normalizeH="0" baseline="0" noProof="0" dirty="0" err="1">
                <a:ln>
                  <a:noFill/>
                </a:ln>
                <a:solidFill>
                  <a:schemeClr val="tx1"/>
                </a:solidFill>
                <a:effectLst/>
                <a:uLnTx/>
                <a:uFillTx/>
                <a:latin typeface="+mn-lt"/>
                <a:ea typeface="+mn-ea"/>
                <a:cs typeface="+mn-cs"/>
              </a:rPr>
              <a:t>Elective</a:t>
            </a:r>
            <a:r>
              <a:rPr kumimoji="0" lang="fr-FR" sz="1400" b="1" i="1" u="none" strike="noStrike" kern="1200" cap="none" spc="0" normalizeH="0" baseline="0" noProof="0" dirty="0">
                <a:ln>
                  <a:noFill/>
                </a:ln>
                <a:solidFill>
                  <a:schemeClr val="tx1"/>
                </a:solidFill>
                <a:effectLst/>
                <a:uLnTx/>
                <a:uFillTx/>
                <a:latin typeface="+mn-lt"/>
                <a:ea typeface="+mn-ea"/>
                <a:cs typeface="+mn-cs"/>
              </a:rPr>
              <a:t> contents</a:t>
            </a:r>
          </a:p>
          <a:p>
            <a:pPr marL="0" marR="0" lvl="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fr-FR" sz="1100" dirty="0"/>
          </a:p>
          <a:p>
            <a:pPr marL="228600" lvl="0" indent="-228600">
              <a:buFont typeface="+mj-lt"/>
              <a:buAutoNum type="arabicPeriod"/>
            </a:pPr>
            <a:r>
              <a:rPr lang="en-US" sz="1100" b="1" dirty="0"/>
              <a:t>PhD Master Class </a:t>
            </a:r>
            <a:r>
              <a:rPr lang="en-US" sz="1100" dirty="0"/>
              <a:t>– given by the </a:t>
            </a:r>
            <a:r>
              <a:rPr lang="en-US" sz="1100" dirty="0" err="1"/>
              <a:t>Una</a:t>
            </a:r>
            <a:r>
              <a:rPr lang="en-US" sz="1100" dirty="0"/>
              <a:t> </a:t>
            </a:r>
            <a:r>
              <a:rPr lang="en-US" sz="1100" dirty="0" err="1"/>
              <a:t>Europa</a:t>
            </a:r>
            <a:r>
              <a:rPr lang="en-US" sz="1100" dirty="0"/>
              <a:t> Chair on CH (JIF).</a:t>
            </a:r>
          </a:p>
          <a:p>
            <a:pPr marL="228600" lvl="0" indent="-228600">
              <a:buFont typeface="+mj-lt"/>
              <a:buAutoNum type="arabicPeriod"/>
            </a:pPr>
            <a:endParaRPr lang="en-US" sz="1100" dirty="0"/>
          </a:p>
          <a:p>
            <a:pPr marL="228600" lvl="0" indent="-228600">
              <a:buFont typeface="+mj-lt"/>
              <a:buAutoNum type="arabicPeriod"/>
            </a:pPr>
            <a:r>
              <a:rPr lang="en-US" sz="1100" b="1" dirty="0"/>
              <a:t>Summer Camps </a:t>
            </a:r>
            <a:r>
              <a:rPr lang="en-US" sz="1100" dirty="0"/>
              <a:t>– PhD students working on a common project, managed by a </a:t>
            </a:r>
            <a:r>
              <a:rPr lang="en-US" sz="1100" dirty="0" err="1"/>
              <a:t>Una</a:t>
            </a:r>
            <a:r>
              <a:rPr lang="en-US" sz="1100" dirty="0"/>
              <a:t> </a:t>
            </a:r>
            <a:r>
              <a:rPr lang="en-US" sz="1100" dirty="0" err="1"/>
              <a:t>Europa</a:t>
            </a:r>
            <a:r>
              <a:rPr lang="en-US" sz="1100" dirty="0"/>
              <a:t> professor, for several weeks. </a:t>
            </a:r>
          </a:p>
          <a:p>
            <a:pPr marL="228600" lvl="0" indent="-228600">
              <a:buFont typeface="+mj-lt"/>
              <a:buAutoNum type="arabicPeriod"/>
            </a:pPr>
            <a:endParaRPr lang="en-US" sz="1100" dirty="0"/>
          </a:p>
          <a:p>
            <a:pPr marL="228600" lvl="0" indent="-228600">
              <a:buFont typeface="+mj-lt"/>
              <a:buAutoNum type="arabicPeriod"/>
            </a:pPr>
            <a:r>
              <a:rPr lang="en-US" sz="1100" b="1" dirty="0"/>
              <a:t>Blended interdisciplinary “project workshops” </a:t>
            </a:r>
            <a:r>
              <a:rPr lang="en-US" sz="1100" dirty="0"/>
              <a:t>– PhD students working together on a project ideally connected to a “command” by cultural institutions/local authorities/enterprises. </a:t>
            </a:r>
          </a:p>
          <a:p>
            <a:pPr marL="228600" lvl="0" indent="-228600">
              <a:buFont typeface="+mj-lt"/>
              <a:buAutoNum type="arabicPeriod"/>
            </a:pPr>
            <a:endParaRPr lang="en-US" sz="1100" dirty="0"/>
          </a:p>
          <a:p>
            <a:pPr marL="228600" lvl="0" indent="-228600">
              <a:buFont typeface="+mj-lt"/>
              <a:buAutoNum type="arabicPeriod"/>
            </a:pPr>
            <a:r>
              <a:rPr lang="en-US" sz="1100" b="1" dirty="0"/>
              <a:t>Professional Certificate </a:t>
            </a:r>
            <a:r>
              <a:rPr lang="en-US" sz="1100" dirty="0"/>
              <a:t>– PhD students to choose from the created professional certificates (JIF)</a:t>
            </a:r>
            <a:r>
              <a:rPr kumimoji="0" lang="fr-FR" sz="1100" b="0" i="0" u="none" strike="noStrike" kern="1200" cap="none" spc="0" normalizeH="0" baseline="0" noProof="0" dirty="0">
                <a:ln>
                  <a:noFill/>
                </a:ln>
                <a:solidFill>
                  <a:schemeClr val="tx1"/>
                </a:solidFill>
                <a:effectLst/>
                <a:uLnTx/>
                <a:uFillTx/>
                <a:latin typeface="+mn-lt"/>
                <a:ea typeface="+mn-ea"/>
                <a:cs typeface="+mn-cs"/>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D0F0023D-49D0-4D9A-92C4-4795700D43DE}"/>
              </a:ext>
            </a:extLst>
          </p:cNvPr>
          <p:cNvSpPr>
            <a:spLocks noGrp="1"/>
          </p:cNvSpPr>
          <p:nvPr>
            <p:ph type="sldNum" sz="quarter" idx="12"/>
          </p:nvPr>
        </p:nvSpPr>
        <p:spPr/>
        <p:txBody>
          <a:bodyPr/>
          <a:lstStyle/>
          <a:p>
            <a:fld id="{14F762CC-E26B-C842-AA66-20B198660116}" type="slidenum">
              <a:rPr lang="en-GB" smtClean="0"/>
              <a:pPr/>
              <a:t>11</a:t>
            </a:fld>
            <a:endParaRPr lang="en-GB"/>
          </a:p>
        </p:txBody>
      </p:sp>
      <p:pic>
        <p:nvPicPr>
          <p:cNvPr id="4" name="Image 3">
            <a:extLst>
              <a:ext uri="{FF2B5EF4-FFF2-40B4-BE49-F238E27FC236}">
                <a16:creationId xmlns:a16="http://schemas.microsoft.com/office/drawing/2014/main" id="{7D6D6A6D-F270-427A-8E16-98CFFA40F01C}"/>
              </a:ext>
            </a:extLst>
          </p:cNvPr>
          <p:cNvPicPr>
            <a:picLocks noChangeAspect="1"/>
          </p:cNvPicPr>
          <p:nvPr/>
        </p:nvPicPr>
        <p:blipFill rotWithShape="1">
          <a:blip r:embed="rId3"/>
          <a:srcRect l="14223" t="8824" r="18962" b="6212"/>
          <a:stretch/>
        </p:blipFill>
        <p:spPr>
          <a:xfrm>
            <a:off x="4359657" y="909686"/>
            <a:ext cx="4784343" cy="3422264"/>
          </a:xfrm>
          <a:prstGeom prst="rect">
            <a:avLst/>
          </a:prstGeom>
        </p:spPr>
      </p:pic>
      <p:sp>
        <p:nvSpPr>
          <p:cNvPr id="6" name="ZoneTexte 5">
            <a:extLst>
              <a:ext uri="{FF2B5EF4-FFF2-40B4-BE49-F238E27FC236}">
                <a16:creationId xmlns:a16="http://schemas.microsoft.com/office/drawing/2014/main" id="{47D629A6-1939-4E2D-9AF1-E1BA85AF6EAD}"/>
              </a:ext>
            </a:extLst>
          </p:cNvPr>
          <p:cNvSpPr txBox="1"/>
          <p:nvPr/>
        </p:nvSpPr>
        <p:spPr>
          <a:xfrm>
            <a:off x="5050954" y="661509"/>
            <a:ext cx="4588932" cy="300082"/>
          </a:xfrm>
          <a:prstGeom prst="rect">
            <a:avLst/>
          </a:prstGeom>
          <a:noFill/>
        </p:spPr>
        <p:txBody>
          <a:bodyPr wrap="square">
            <a:spAutoFit/>
          </a:bodyPr>
          <a:lstStyle/>
          <a:p>
            <a:r>
              <a:rPr lang="fr-FR" dirty="0"/>
              <a:t>https://heritage-hybrid.sciencesconf.org/</a:t>
            </a:r>
          </a:p>
        </p:txBody>
      </p:sp>
      <p:sp>
        <p:nvSpPr>
          <p:cNvPr id="5" name="Title 1">
            <a:extLst>
              <a:ext uri="{FF2B5EF4-FFF2-40B4-BE49-F238E27FC236}">
                <a16:creationId xmlns:a16="http://schemas.microsoft.com/office/drawing/2014/main" id="{03D97C62-5CC1-4CA8-8F90-97CD78ADB0A7}"/>
              </a:ext>
            </a:extLst>
          </p:cNvPr>
          <p:cNvSpPr txBox="1">
            <a:spLocks/>
          </p:cNvSpPr>
          <p:nvPr/>
        </p:nvSpPr>
        <p:spPr>
          <a:xfrm>
            <a:off x="215999" y="161999"/>
            <a:ext cx="8095244" cy="180901"/>
          </a:xfrm>
          <a:prstGeom prst="rect">
            <a:avLst/>
          </a:prstGeom>
        </p:spPr>
        <p:txBody>
          <a:bodyPr/>
          <a:lstStyle>
            <a:lvl1pPr algn="l" defTabSz="685800" rtl="0" eaLnBrk="1" latinLnBrk="0" hangingPunct="1">
              <a:lnSpc>
                <a:spcPct val="90000"/>
              </a:lnSpc>
              <a:spcBef>
                <a:spcPct val="0"/>
              </a:spcBef>
              <a:buNone/>
              <a:defRPr sz="3800" kern="1200">
                <a:solidFill>
                  <a:schemeClr val="tx1"/>
                </a:solidFill>
                <a:latin typeface="+mj-lt"/>
                <a:ea typeface="+mj-ea"/>
                <a:cs typeface="+mj-cs"/>
              </a:defRPr>
            </a:lvl1pPr>
          </a:lstStyle>
          <a:p>
            <a:r>
              <a:rPr lang="en-US" sz="2400" b="1" dirty="0">
                <a:latin typeface="Georgia" panose="02040502050405020303" pitchFamily="18" charset="0"/>
              </a:rPr>
              <a:t>PhD Workshops</a:t>
            </a:r>
          </a:p>
        </p:txBody>
      </p:sp>
      <p:sp>
        <p:nvSpPr>
          <p:cNvPr id="9" name="ZoneTexte 8">
            <a:extLst>
              <a:ext uri="{FF2B5EF4-FFF2-40B4-BE49-F238E27FC236}">
                <a16:creationId xmlns:a16="http://schemas.microsoft.com/office/drawing/2014/main" id="{3669F52A-720B-4194-9D55-22246DBCC390}"/>
              </a:ext>
            </a:extLst>
          </p:cNvPr>
          <p:cNvSpPr txBox="1"/>
          <p:nvPr/>
        </p:nvSpPr>
        <p:spPr>
          <a:xfrm>
            <a:off x="215999" y="961591"/>
            <a:ext cx="4088716" cy="3416320"/>
          </a:xfrm>
          <a:prstGeom prst="rect">
            <a:avLst/>
          </a:prstGeom>
          <a:noFill/>
        </p:spPr>
        <p:txBody>
          <a:bodyPr wrap="square">
            <a:spAutoFit/>
          </a:bodyPr>
          <a:lstStyle/>
          <a:p>
            <a:pPr algn="l"/>
            <a:r>
              <a:rPr lang="en-US" sz="1200" b="1" cap="all" dirty="0">
                <a:effectLst/>
              </a:rPr>
              <a:t>1. HERITAGE HYBRIDISATIONS: CONCEPTS, SCALES AND SPACES </a:t>
            </a:r>
            <a:r>
              <a:rPr lang="en-US" sz="1200" dirty="0"/>
              <a:t>(Paris 1 Panthéon-Sorbonne, May 2021)</a:t>
            </a:r>
          </a:p>
          <a:p>
            <a:pPr algn="just"/>
            <a:endParaRPr lang="en-US" sz="1200" b="0" dirty="0">
              <a:effectLst/>
            </a:endParaRPr>
          </a:p>
          <a:p>
            <a:pPr algn="l"/>
            <a:r>
              <a:rPr lang="fr-FR" sz="1200" b="0" dirty="0">
                <a:effectLst/>
              </a:rPr>
              <a:t>2. </a:t>
            </a:r>
            <a:r>
              <a:rPr lang="fr-FR" sz="1200" b="1" cap="all" dirty="0">
                <a:effectLst/>
              </a:rPr>
              <a:t>Dissonant </a:t>
            </a:r>
            <a:r>
              <a:rPr lang="fr-FR" sz="1200" b="1" cap="all" dirty="0" err="1">
                <a:effectLst/>
              </a:rPr>
              <a:t>heritage</a:t>
            </a:r>
            <a:r>
              <a:rPr lang="fr-FR" sz="1200" b="1" cap="all" dirty="0">
                <a:effectLst/>
              </a:rPr>
              <a:t>: concepts, </a:t>
            </a:r>
            <a:r>
              <a:rPr lang="fr-FR" sz="1200" b="1" cap="all" dirty="0" err="1">
                <a:effectLst/>
              </a:rPr>
              <a:t>critics</a:t>
            </a:r>
            <a:r>
              <a:rPr lang="fr-FR" sz="1200" b="1" cap="all" dirty="0">
                <a:effectLst/>
              </a:rPr>
              <a:t>, cases, </a:t>
            </a:r>
            <a:r>
              <a:rPr lang="fr-FR" sz="1200" b="1" cap="all" dirty="0" err="1">
                <a:effectLst/>
              </a:rPr>
              <a:t>enhancement</a:t>
            </a:r>
            <a:r>
              <a:rPr lang="fr-FR" sz="1200" b="1" cap="all" dirty="0">
                <a:effectLst/>
              </a:rPr>
              <a:t> </a:t>
            </a:r>
            <a:r>
              <a:rPr lang="fr-FR" sz="1200" b="0" dirty="0">
                <a:effectLst/>
              </a:rPr>
              <a:t>(</a:t>
            </a:r>
            <a:r>
              <a:rPr lang="fr-FR" sz="1200" b="0" dirty="0" err="1">
                <a:effectLst/>
              </a:rPr>
              <a:t>Jagellonian</a:t>
            </a:r>
            <a:r>
              <a:rPr lang="fr-FR" sz="1200" b="0" dirty="0">
                <a:effectLst/>
              </a:rPr>
              <a:t> </a:t>
            </a:r>
            <a:r>
              <a:rPr lang="fr-FR" sz="1200" b="0" dirty="0" err="1">
                <a:effectLst/>
              </a:rPr>
              <a:t>University</a:t>
            </a:r>
            <a:r>
              <a:rPr lang="fr-FR" sz="1200" b="0" dirty="0">
                <a:effectLst/>
              </a:rPr>
              <a:t> + </a:t>
            </a:r>
            <a:r>
              <a:rPr lang="fr-FR" sz="1200" b="0" dirty="0" err="1">
                <a:effectLst/>
              </a:rPr>
              <a:t>Bologna</a:t>
            </a:r>
            <a:r>
              <a:rPr lang="fr-FR" sz="1200" b="0" dirty="0">
                <a:effectLst/>
              </a:rPr>
              <a:t> </a:t>
            </a:r>
            <a:r>
              <a:rPr lang="fr-FR" sz="1200" b="0" dirty="0" err="1">
                <a:effectLst/>
              </a:rPr>
              <a:t>University</a:t>
            </a:r>
            <a:r>
              <a:rPr lang="fr-FR" sz="1200" b="0" dirty="0">
                <a:effectLst/>
              </a:rPr>
              <a:t>, </a:t>
            </a:r>
            <a:r>
              <a:rPr lang="fr-FR" sz="1200" b="0" dirty="0" err="1">
                <a:effectLst/>
              </a:rPr>
              <a:t>November</a:t>
            </a:r>
            <a:r>
              <a:rPr lang="fr-FR" sz="1200" b="0" dirty="0">
                <a:effectLst/>
              </a:rPr>
              <a:t> 2021)</a:t>
            </a:r>
          </a:p>
          <a:p>
            <a:pPr algn="l"/>
            <a:endParaRPr lang="fr-FR" sz="1200" b="0" dirty="0">
              <a:effectLst/>
            </a:endParaRPr>
          </a:p>
          <a:p>
            <a:pPr algn="l"/>
            <a:r>
              <a:rPr lang="fr-FR" sz="1200" b="0" dirty="0">
                <a:effectLst/>
              </a:rPr>
              <a:t>3. </a:t>
            </a:r>
            <a:r>
              <a:rPr lang="fr-FR" sz="1200" b="1" cap="all" dirty="0">
                <a:effectLst/>
              </a:rPr>
              <a:t>The </a:t>
            </a:r>
            <a:r>
              <a:rPr lang="fr-FR" sz="1200" b="1" cap="all" dirty="0" err="1">
                <a:effectLst/>
              </a:rPr>
              <a:t>Politics</a:t>
            </a:r>
            <a:r>
              <a:rPr lang="fr-FR" sz="1200" b="1" cap="all" dirty="0">
                <a:effectLst/>
              </a:rPr>
              <a:t> of Cultural Heritage, </a:t>
            </a:r>
            <a:r>
              <a:rPr lang="fr-FR" sz="1200" b="1" cap="all" dirty="0" err="1">
                <a:effectLst/>
              </a:rPr>
              <a:t>Commemoration</a:t>
            </a:r>
            <a:r>
              <a:rPr lang="fr-FR" sz="1200" b="1" cap="all" dirty="0">
                <a:effectLst/>
              </a:rPr>
              <a:t> and </a:t>
            </a:r>
            <a:r>
              <a:rPr lang="fr-FR" sz="1200" b="1" cap="all" dirty="0" err="1">
                <a:effectLst/>
              </a:rPr>
              <a:t>Remembering</a:t>
            </a:r>
            <a:r>
              <a:rPr lang="fr-FR" sz="1200" b="1" cap="all" dirty="0">
                <a:effectLst/>
              </a:rPr>
              <a:t> </a:t>
            </a:r>
            <a:r>
              <a:rPr lang="fr-FR" sz="1200" b="0" dirty="0">
                <a:effectLst/>
              </a:rPr>
              <a:t>– KU Leuven (2022)</a:t>
            </a:r>
          </a:p>
          <a:p>
            <a:pPr algn="l"/>
            <a:endParaRPr lang="fr-FR" sz="1200" b="0" dirty="0">
              <a:effectLst/>
            </a:endParaRPr>
          </a:p>
          <a:p>
            <a:pPr algn="l"/>
            <a:r>
              <a:rPr lang="en-US" sz="1200" cap="all" dirty="0">
                <a:effectLst/>
              </a:rPr>
              <a:t>4. </a:t>
            </a:r>
            <a:r>
              <a:rPr lang="en-US" sz="1200" b="1" cap="all" dirty="0">
                <a:effectLst/>
              </a:rPr>
              <a:t>Inclusion, innovation and reach: researching digital cultural heritage futures </a:t>
            </a:r>
            <a:r>
              <a:rPr lang="en-US" sz="1200" b="0" dirty="0">
                <a:effectLst/>
              </a:rPr>
              <a:t>– University of Edinburgh &amp; Helsingin </a:t>
            </a:r>
            <a:r>
              <a:rPr lang="en-US" sz="1200" b="0" dirty="0" err="1">
                <a:effectLst/>
              </a:rPr>
              <a:t>Yliopisto</a:t>
            </a:r>
            <a:r>
              <a:rPr lang="en-US" sz="1200" b="0" dirty="0">
                <a:effectLst/>
              </a:rPr>
              <a:t> (2022)</a:t>
            </a:r>
            <a:endParaRPr lang="fr-FR" sz="1200" b="0" dirty="0">
              <a:effectLst/>
            </a:endParaRPr>
          </a:p>
          <a:p>
            <a:pPr algn="l"/>
            <a:endParaRPr lang="fr-FR" sz="1200" b="0" dirty="0">
              <a:effectLst/>
            </a:endParaRPr>
          </a:p>
          <a:p>
            <a:pPr algn="l"/>
            <a:r>
              <a:rPr lang="fr-FR" sz="1200" b="0" dirty="0">
                <a:effectLst/>
              </a:rPr>
              <a:t>5.</a:t>
            </a:r>
            <a:r>
              <a:rPr lang="fr-FR" sz="1200" dirty="0"/>
              <a:t> </a:t>
            </a:r>
            <a:r>
              <a:rPr lang="fr-FR" sz="1200" b="1" cap="all" dirty="0">
                <a:effectLst/>
              </a:rPr>
              <a:t>Transnational Heritage</a:t>
            </a:r>
            <a:r>
              <a:rPr lang="fr-FR" sz="1200" dirty="0"/>
              <a:t>, </a:t>
            </a:r>
            <a:r>
              <a:rPr lang="fr-FR" sz="1200" b="0" dirty="0">
                <a:effectLst/>
              </a:rPr>
              <a:t>Berlin (</a:t>
            </a:r>
            <a:r>
              <a:rPr lang="fr-FR" sz="1200" b="0" dirty="0" err="1">
                <a:effectLst/>
              </a:rPr>
              <a:t>Autumn</a:t>
            </a:r>
            <a:r>
              <a:rPr lang="fr-FR" sz="1200" b="0" dirty="0">
                <a:effectLst/>
              </a:rPr>
              <a:t> 2022)</a:t>
            </a:r>
          </a:p>
        </p:txBody>
      </p:sp>
    </p:spTree>
    <p:extLst>
      <p:ext uri="{BB962C8B-B14F-4D97-AF65-F5344CB8AC3E}">
        <p14:creationId xmlns:p14="http://schemas.microsoft.com/office/powerpoint/2010/main" val="44379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5AAF544-0FFF-431F-A07C-B4E476B87205}"/>
              </a:ext>
            </a:extLst>
          </p:cNvPr>
          <p:cNvSpPr>
            <a:spLocks noGrp="1"/>
          </p:cNvSpPr>
          <p:nvPr>
            <p:ph type="title"/>
          </p:nvPr>
        </p:nvSpPr>
        <p:spPr>
          <a:xfrm>
            <a:off x="297280" y="134145"/>
            <a:ext cx="6480000" cy="216000"/>
          </a:xfrm>
        </p:spPr>
        <p:txBody>
          <a:bodyPr/>
          <a:lstStyle/>
          <a:p>
            <a:r>
              <a:rPr lang="en-GB" sz="2000" b="1" dirty="0">
                <a:solidFill>
                  <a:srgbClr val="000000"/>
                </a:solidFill>
                <a:latin typeface="+mj-lt"/>
                <a:ea typeface="Arial" panose="020B0604020202020204" pitchFamily="34" charset="0"/>
              </a:rPr>
              <a:t>Language policy</a:t>
            </a:r>
            <a:endParaRPr lang="fr-FR" sz="2000" b="1" dirty="0">
              <a:latin typeface="+mj-lt"/>
            </a:endParaRPr>
          </a:p>
        </p:txBody>
      </p:sp>
      <p:sp>
        <p:nvSpPr>
          <p:cNvPr id="3" name="Espace réservé du numéro de diapositive 2">
            <a:extLst>
              <a:ext uri="{FF2B5EF4-FFF2-40B4-BE49-F238E27FC236}">
                <a16:creationId xmlns:a16="http://schemas.microsoft.com/office/drawing/2014/main" id="{3B7BFF57-4C3D-4717-B3CF-892E20CBA63E}"/>
              </a:ext>
            </a:extLst>
          </p:cNvPr>
          <p:cNvSpPr>
            <a:spLocks noGrp="1"/>
          </p:cNvSpPr>
          <p:nvPr>
            <p:ph type="sldNum" sz="quarter" idx="12"/>
          </p:nvPr>
        </p:nvSpPr>
        <p:spPr/>
        <p:txBody>
          <a:bodyPr/>
          <a:lstStyle/>
          <a:p>
            <a:fld id="{14F762CC-E26B-C842-AA66-20B198660116}" type="slidenum">
              <a:rPr lang="en-GB" smtClean="0"/>
              <a:pPr/>
              <a:t>12</a:t>
            </a:fld>
            <a:endParaRPr lang="en-GB"/>
          </a:p>
        </p:txBody>
      </p:sp>
      <p:sp>
        <p:nvSpPr>
          <p:cNvPr id="8" name="ZoneTexte 7">
            <a:extLst>
              <a:ext uri="{FF2B5EF4-FFF2-40B4-BE49-F238E27FC236}">
                <a16:creationId xmlns:a16="http://schemas.microsoft.com/office/drawing/2014/main" id="{1EF88D3F-7B88-4B6F-AF32-C1B85B783F46}"/>
              </a:ext>
            </a:extLst>
          </p:cNvPr>
          <p:cNvSpPr txBox="1"/>
          <p:nvPr/>
        </p:nvSpPr>
        <p:spPr>
          <a:xfrm>
            <a:off x="431626" y="1051789"/>
            <a:ext cx="7172960" cy="2723823"/>
          </a:xfrm>
          <a:prstGeom prst="rect">
            <a:avLst/>
          </a:prstGeom>
          <a:noFill/>
        </p:spPr>
        <p:txBody>
          <a:bodyPr wrap="square">
            <a:spAutoFit/>
          </a:bodyPr>
          <a:lstStyle/>
          <a:p>
            <a:pPr algn="just"/>
            <a:r>
              <a:rPr lang="en-GB" sz="1600" dirty="0">
                <a:solidFill>
                  <a:srgbClr val="000000"/>
                </a:solidFill>
                <a:effectLst/>
                <a:latin typeface="+mj-lt"/>
                <a:ea typeface="Arial" panose="020B0604020202020204" pitchFamily="34" charset="0"/>
              </a:rPr>
              <a:t>The courses offered by the Una-Her-Doc study programme are taught in English. However, Doctoral candidates can follow courses offered in other languages at the universities in which they have registered. </a:t>
            </a:r>
          </a:p>
          <a:p>
            <a:pPr algn="just"/>
            <a:endParaRPr lang="en-GB" sz="1600" dirty="0">
              <a:solidFill>
                <a:srgbClr val="000000"/>
              </a:solidFill>
              <a:effectLst/>
              <a:latin typeface="+mj-lt"/>
              <a:ea typeface="Arial" panose="020B0604020202020204" pitchFamily="34" charset="0"/>
            </a:endParaRPr>
          </a:p>
          <a:p>
            <a:pPr algn="just"/>
            <a:r>
              <a:rPr lang="en-GB" sz="1600" dirty="0">
                <a:solidFill>
                  <a:srgbClr val="000000"/>
                </a:solidFill>
                <a:effectLst/>
                <a:latin typeface="+mj-lt"/>
                <a:ea typeface="Arial" panose="020B0604020202020204" pitchFamily="34" charset="0"/>
              </a:rPr>
              <a:t>The PhD thesis can be written and defended, after explicit agreement between the relevant authorities of the two co-supervising universities and mentioned in the bilateral co-supervision agreement, in one of the languages of these universities. </a:t>
            </a:r>
          </a:p>
          <a:p>
            <a:pPr algn="just"/>
            <a:endParaRPr lang="en-GB" sz="1600" dirty="0">
              <a:solidFill>
                <a:srgbClr val="000000"/>
              </a:solidFill>
              <a:effectLst/>
              <a:latin typeface="+mj-lt"/>
              <a:ea typeface="Arial" panose="020B0604020202020204" pitchFamily="34" charset="0"/>
            </a:endParaRPr>
          </a:p>
          <a:p>
            <a:pPr algn="just"/>
            <a:r>
              <a:rPr lang="en-GB" sz="1600" dirty="0">
                <a:solidFill>
                  <a:srgbClr val="000000"/>
                </a:solidFill>
                <a:effectLst/>
                <a:latin typeface="+mj-lt"/>
                <a:ea typeface="Arial" panose="020B0604020202020204" pitchFamily="34" charset="0"/>
              </a:rPr>
              <a:t>(in this case, a 20-30 pages summary in English is provided).</a:t>
            </a:r>
            <a:endParaRPr lang="fr-FR" sz="1800" dirty="0">
              <a:solidFill>
                <a:srgbClr val="000000"/>
              </a:solidFill>
              <a:effectLst/>
              <a:latin typeface="+mj-lt"/>
              <a:ea typeface="Times New Roman" panose="02020603050405020304" pitchFamily="18" charset="0"/>
            </a:endParaRPr>
          </a:p>
          <a:p>
            <a:pPr algn="just"/>
            <a:r>
              <a:rPr lang="en-US" sz="1100" dirty="0">
                <a:solidFill>
                  <a:srgbClr val="000000"/>
                </a:solidFill>
                <a:effectLst/>
                <a:latin typeface="Arial" panose="020B0604020202020204" pitchFamily="34" charset="0"/>
                <a:ea typeface="Times New Roman" panose="02020603050405020304" pitchFamily="18" charset="0"/>
              </a:rPr>
              <a:t>.</a:t>
            </a:r>
            <a:endParaRPr lang="fr-FR" sz="1100" dirty="0">
              <a:solidFill>
                <a:srgbClr val="000000"/>
              </a:solidFill>
              <a:effectLst/>
              <a:latin typeface="Times New Roman" panose="02020603050405020304" pitchFamily="18" charset="0"/>
              <a:ea typeface="Times New Roman" panose="02020603050405020304" pitchFamily="18" charset="0"/>
            </a:endParaRPr>
          </a:p>
        </p:txBody>
      </p:sp>
      <p:sp>
        <p:nvSpPr>
          <p:cNvPr id="7" name="Titre 1">
            <a:extLst>
              <a:ext uri="{FF2B5EF4-FFF2-40B4-BE49-F238E27FC236}">
                <a16:creationId xmlns:a16="http://schemas.microsoft.com/office/drawing/2014/main" id="{79A0D5E6-78EE-415A-8F44-6C8A1BA5E63F}"/>
              </a:ext>
            </a:extLst>
          </p:cNvPr>
          <p:cNvSpPr txBox="1">
            <a:spLocks/>
          </p:cNvSpPr>
          <p:nvPr/>
        </p:nvSpPr>
        <p:spPr>
          <a:xfrm>
            <a:off x="297280" y="319969"/>
            <a:ext cx="6480000" cy="485920"/>
          </a:xfrm>
          <a:prstGeom prst="rect">
            <a:avLst/>
          </a:prstGeom>
        </p:spPr>
        <p:txBody>
          <a:bodyPr vert="horz" lIns="0" tIns="0" rIns="0" bIns="0" rtlCol="0" anchor="t" anchorCtr="0">
            <a:noAutofit/>
          </a:bodyPr>
          <a:lstStyle>
            <a:lvl1pPr algn="l" defTabSz="685800" rtl="0" eaLnBrk="1" latinLnBrk="0" hangingPunct="1">
              <a:lnSpc>
                <a:spcPct val="90000"/>
              </a:lnSpc>
              <a:spcBef>
                <a:spcPct val="0"/>
              </a:spcBef>
              <a:buNone/>
              <a:defRPr sz="1200" kern="1200">
                <a:solidFill>
                  <a:schemeClr val="tx1"/>
                </a:solidFill>
                <a:latin typeface="+mn-lt"/>
                <a:ea typeface="+mj-ea"/>
                <a:cs typeface="+mj-cs"/>
              </a:defRPr>
            </a:lvl1pPr>
          </a:lstStyle>
          <a:p>
            <a:endParaRPr lang="fr-FR" sz="2400" dirty="0"/>
          </a:p>
        </p:txBody>
      </p:sp>
    </p:spTree>
    <p:extLst>
      <p:ext uri="{BB962C8B-B14F-4D97-AF65-F5344CB8AC3E}">
        <p14:creationId xmlns:p14="http://schemas.microsoft.com/office/powerpoint/2010/main" val="17901202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999" y="94183"/>
            <a:ext cx="8095244" cy="180901"/>
          </a:xfrm>
        </p:spPr>
        <p:txBody>
          <a:bodyPr/>
          <a:lstStyle/>
          <a:p>
            <a:r>
              <a:rPr lang="en-US" sz="2000" b="1" dirty="0">
                <a:latin typeface="Georgia" panose="02040502050405020303" pitchFamily="18" charset="0"/>
              </a:rPr>
              <a:t>Development of interdisciplinary transnational research teams - TRT</a:t>
            </a:r>
          </a:p>
        </p:txBody>
      </p:sp>
      <p:sp>
        <p:nvSpPr>
          <p:cNvPr id="4" name="Text Placeholder 3"/>
          <p:cNvSpPr>
            <a:spLocks noGrp="1"/>
          </p:cNvSpPr>
          <p:nvPr>
            <p:ph type="body" sz="half" idx="2"/>
          </p:nvPr>
        </p:nvSpPr>
        <p:spPr>
          <a:xfrm>
            <a:off x="0" y="864048"/>
            <a:ext cx="8384345" cy="2054104"/>
          </a:xfrm>
        </p:spPr>
        <p:txBody>
          <a:bodyPr/>
          <a:lstStyle/>
          <a:p>
            <a:pPr>
              <a:buFont typeface="Arial" pitchFamily="34" charset="0"/>
              <a:buChar char="•"/>
            </a:pPr>
            <a:endParaRPr lang="en-US" sz="1800" dirty="0"/>
          </a:p>
          <a:p>
            <a:pPr lvl="1"/>
            <a:r>
              <a:rPr lang="fr-FR" sz="1600" dirty="0">
                <a:latin typeface="+mj-lt"/>
              </a:rPr>
              <a:t>1.	</a:t>
            </a:r>
            <a:r>
              <a:rPr lang="en-US" sz="1600" dirty="0">
                <a:effectLst/>
                <a:latin typeface="+mj-lt"/>
                <a:ea typeface="Calibri" panose="020F0502020204030204" pitchFamily="34" charset="0"/>
                <a:cs typeface="Calibri" panose="020F0502020204030204" pitchFamily="34" charset="0"/>
              </a:rPr>
              <a:t>Heritage, Global Migration and Mobility</a:t>
            </a:r>
            <a:endParaRPr lang="fr-FR" sz="1600" dirty="0">
              <a:latin typeface="+mj-lt"/>
            </a:endParaRPr>
          </a:p>
          <a:p>
            <a:pPr lvl="1"/>
            <a:r>
              <a:rPr lang="fr-FR" sz="1600" dirty="0">
                <a:latin typeface="+mj-lt"/>
              </a:rPr>
              <a:t>2.	</a:t>
            </a:r>
            <a:r>
              <a:rPr lang="en-US" sz="1600" dirty="0">
                <a:effectLst/>
                <a:latin typeface="+mj-lt"/>
                <a:ea typeface="Calibri" panose="020F0502020204030204" pitchFamily="34" charset="0"/>
                <a:cs typeface="Calibri" panose="020F0502020204030204" pitchFamily="34" charset="0"/>
              </a:rPr>
              <a:t>Heritage and the digitization of Society</a:t>
            </a:r>
            <a:endParaRPr lang="fr-FR" sz="1600" dirty="0">
              <a:latin typeface="+mj-lt"/>
            </a:endParaRPr>
          </a:p>
          <a:p>
            <a:pPr lvl="1"/>
            <a:r>
              <a:rPr lang="fr-FR" sz="1600" dirty="0">
                <a:latin typeface="+mj-lt"/>
              </a:rPr>
              <a:t>3.	</a:t>
            </a:r>
            <a:r>
              <a:rPr lang="en-US" sz="1600" dirty="0">
                <a:effectLst/>
                <a:latin typeface="+mj-lt"/>
                <a:ea typeface="Calibri" panose="020F0502020204030204" pitchFamily="34" charset="0"/>
                <a:cs typeface="Calibri" panose="020F0502020204030204" pitchFamily="34" charset="0"/>
              </a:rPr>
              <a:t>Social Capital, Mutuality and Volunteering</a:t>
            </a:r>
            <a:endParaRPr lang="fr-FR" sz="1600" dirty="0">
              <a:latin typeface="+mj-lt"/>
            </a:endParaRPr>
          </a:p>
          <a:p>
            <a:pPr lvl="1"/>
            <a:r>
              <a:rPr lang="fr-FR" sz="1600" dirty="0">
                <a:latin typeface="+mj-lt"/>
              </a:rPr>
              <a:t>4.	</a:t>
            </a:r>
            <a:r>
              <a:rPr lang="en-US" sz="1600" dirty="0">
                <a:effectLst/>
                <a:latin typeface="+mj-lt"/>
                <a:ea typeface="Calibri" panose="020F0502020204030204" pitchFamily="34" charset="0"/>
                <a:cs typeface="Calibri" panose="020F0502020204030204" pitchFamily="34" charset="0"/>
              </a:rPr>
              <a:t>Safeguarding Cultural Heritage</a:t>
            </a:r>
            <a:endParaRPr lang="en-US" sz="1600" dirty="0">
              <a:latin typeface="+mj-lt"/>
            </a:endParaRPr>
          </a:p>
          <a:p>
            <a:endParaRPr lang="en-US" dirty="0"/>
          </a:p>
        </p:txBody>
      </p:sp>
      <p:sp>
        <p:nvSpPr>
          <p:cNvPr id="8" name="ZoneTexte 7">
            <a:extLst>
              <a:ext uri="{FF2B5EF4-FFF2-40B4-BE49-F238E27FC236}">
                <a16:creationId xmlns:a16="http://schemas.microsoft.com/office/drawing/2014/main" id="{A6DC75AF-97F4-407A-ACD5-C0521620DD1A}"/>
              </a:ext>
            </a:extLst>
          </p:cNvPr>
          <p:cNvSpPr txBox="1"/>
          <p:nvPr/>
        </p:nvSpPr>
        <p:spPr>
          <a:xfrm>
            <a:off x="215999" y="705280"/>
            <a:ext cx="8245718" cy="307777"/>
          </a:xfrm>
          <a:prstGeom prst="rect">
            <a:avLst/>
          </a:prstGeom>
          <a:noFill/>
        </p:spPr>
        <p:txBody>
          <a:bodyPr wrap="square">
            <a:spAutoFit/>
          </a:bodyPr>
          <a:lstStyle/>
          <a:p>
            <a:r>
              <a:rPr lang="fr-FR" sz="1400" b="1" dirty="0">
                <a:latin typeface="Georgia" panose="02040502050405020303" pitchFamily="18" charset="0"/>
              </a:rPr>
              <a:t>4 </a:t>
            </a:r>
            <a:r>
              <a:rPr lang="fr-FR" sz="1400" b="1" dirty="0" err="1">
                <a:latin typeface="Georgia" panose="02040502050405020303" pitchFamily="18" charset="0"/>
              </a:rPr>
              <a:t>themes</a:t>
            </a:r>
            <a:r>
              <a:rPr lang="fr-FR" sz="1400" b="1" dirty="0">
                <a:latin typeface="Georgia" panose="02040502050405020303" pitchFamily="18" charset="0"/>
              </a:rPr>
              <a:t> </a:t>
            </a:r>
            <a:r>
              <a:rPr lang="fr-FR" sz="1400" b="1" dirty="0" err="1">
                <a:latin typeface="Georgia" panose="02040502050405020303" pitchFamily="18" charset="0"/>
              </a:rPr>
              <a:t>defined</a:t>
            </a:r>
            <a:r>
              <a:rPr lang="fr-FR" sz="1400" b="1" dirty="0">
                <a:latin typeface="Georgia" panose="02040502050405020303" pitchFamily="18" charset="0"/>
              </a:rPr>
              <a:t> </a:t>
            </a:r>
            <a:r>
              <a:rPr lang="fr-FR" sz="1400" b="1" dirty="0" err="1">
                <a:latin typeface="Georgia" panose="02040502050405020303" pitchFamily="18" charset="0"/>
              </a:rPr>
              <a:t>after</a:t>
            </a:r>
            <a:r>
              <a:rPr lang="fr-FR" sz="1400" b="1" dirty="0">
                <a:latin typeface="Georgia" panose="02040502050405020303" pitchFamily="18" charset="0"/>
              </a:rPr>
              <a:t> consultation of </a:t>
            </a:r>
            <a:r>
              <a:rPr lang="fr-FR" sz="1400" b="1" dirty="0" err="1">
                <a:latin typeface="Georgia" panose="02040502050405020303" pitchFamily="18" charset="0"/>
              </a:rPr>
              <a:t>colleagues</a:t>
            </a:r>
            <a:r>
              <a:rPr lang="fr-FR" sz="1400" b="1" dirty="0">
                <a:latin typeface="Georgia" panose="02040502050405020303" pitchFamily="18" charset="0"/>
              </a:rPr>
              <a:t> in all </a:t>
            </a:r>
            <a:r>
              <a:rPr lang="fr-FR" sz="1400" b="1" dirty="0" err="1">
                <a:latin typeface="Georgia" panose="02040502050405020303" pitchFamily="18" charset="0"/>
              </a:rPr>
              <a:t>universities</a:t>
            </a:r>
            <a:r>
              <a:rPr lang="fr-FR" sz="1400" b="1" dirty="0">
                <a:latin typeface="Georgia" panose="02040502050405020303" pitchFamily="18" charset="0"/>
              </a:rPr>
              <a:t> and mapping </a:t>
            </a:r>
            <a:endParaRPr lang="fr-FR" b="1" dirty="0">
              <a:latin typeface="Georgia" panose="02040502050405020303" pitchFamily="18" charset="0"/>
            </a:endParaRPr>
          </a:p>
        </p:txBody>
      </p:sp>
      <p:sp>
        <p:nvSpPr>
          <p:cNvPr id="6" name="ZoneTexte 5">
            <a:extLst>
              <a:ext uri="{FF2B5EF4-FFF2-40B4-BE49-F238E27FC236}">
                <a16:creationId xmlns:a16="http://schemas.microsoft.com/office/drawing/2014/main" id="{FA48F50B-50C9-4FE1-A105-0177EEEEB33A}"/>
              </a:ext>
            </a:extLst>
          </p:cNvPr>
          <p:cNvSpPr txBox="1"/>
          <p:nvPr/>
        </p:nvSpPr>
        <p:spPr>
          <a:xfrm>
            <a:off x="138627" y="2198276"/>
            <a:ext cx="7066609" cy="461665"/>
          </a:xfrm>
          <a:prstGeom prst="rect">
            <a:avLst/>
          </a:prstGeom>
          <a:noFill/>
        </p:spPr>
        <p:txBody>
          <a:bodyPr wrap="square">
            <a:spAutoFit/>
          </a:bodyPr>
          <a:lstStyle/>
          <a:p>
            <a:r>
              <a:rPr lang="en-US" sz="1200" b="1" dirty="0">
                <a:effectLst/>
                <a:latin typeface="Georgia" panose="02040502050405020303" pitchFamily="18" charset="0"/>
                <a:ea typeface="Calibri" panose="020F0502020204030204" pitchFamily="34" charset="0"/>
                <a:cs typeface="Calibri" panose="020F0502020204030204" pitchFamily="34" charset="0"/>
              </a:rPr>
              <a:t>Up to now: approx. 115 researchers from different disciplines and all Una Europa universities</a:t>
            </a:r>
            <a:endParaRPr lang="fr-FR" dirty="0"/>
          </a:p>
        </p:txBody>
      </p:sp>
      <p:graphicFrame>
        <p:nvGraphicFramePr>
          <p:cNvPr id="9" name="Graphique 8">
            <a:extLst>
              <a:ext uri="{FF2B5EF4-FFF2-40B4-BE49-F238E27FC236}">
                <a16:creationId xmlns:a16="http://schemas.microsoft.com/office/drawing/2014/main" id="{E556A3B9-891F-466F-A9D7-05E477340CED}"/>
              </a:ext>
            </a:extLst>
          </p:cNvPr>
          <p:cNvGraphicFramePr>
            <a:graphicFrameLocks/>
          </p:cNvGraphicFramePr>
          <p:nvPr>
            <p:extLst>
              <p:ext uri="{D42A27DB-BD31-4B8C-83A1-F6EECF244321}">
                <p14:modId xmlns:p14="http://schemas.microsoft.com/office/powerpoint/2010/main" val="3733401897"/>
              </p:ext>
            </p:extLst>
          </p:nvPr>
        </p:nvGraphicFramePr>
        <p:xfrm>
          <a:off x="419303" y="2571750"/>
          <a:ext cx="2926570" cy="211639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Graphique 9">
            <a:extLst>
              <a:ext uri="{FF2B5EF4-FFF2-40B4-BE49-F238E27FC236}">
                <a16:creationId xmlns:a16="http://schemas.microsoft.com/office/drawing/2014/main" id="{7D1A40BA-777B-41BC-A28A-4DD8E6B47158}"/>
              </a:ext>
            </a:extLst>
          </p:cNvPr>
          <p:cNvGraphicFramePr>
            <a:graphicFrameLocks/>
          </p:cNvGraphicFramePr>
          <p:nvPr>
            <p:extLst>
              <p:ext uri="{D42A27DB-BD31-4B8C-83A1-F6EECF244321}">
                <p14:modId xmlns:p14="http://schemas.microsoft.com/office/powerpoint/2010/main" val="172747225"/>
              </p:ext>
            </p:extLst>
          </p:nvPr>
        </p:nvGraphicFramePr>
        <p:xfrm>
          <a:off x="4072974" y="2475275"/>
          <a:ext cx="3810262" cy="257404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244310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1212C4-BF3C-4A37-B4B1-11F0FB471801}"/>
              </a:ext>
            </a:extLst>
          </p:cNvPr>
          <p:cNvSpPr>
            <a:spLocks noGrp="1"/>
          </p:cNvSpPr>
          <p:nvPr>
            <p:ph type="ctrTitle"/>
          </p:nvPr>
        </p:nvSpPr>
        <p:spPr>
          <a:xfrm>
            <a:off x="0" y="1250308"/>
            <a:ext cx="9143999" cy="1656000"/>
          </a:xfrm>
        </p:spPr>
        <p:txBody>
          <a:bodyPr/>
          <a:lstStyle/>
          <a:p>
            <a:pPr algn="ctr"/>
            <a:r>
              <a:rPr lang="nl-BE" sz="4000" dirty="0" err="1"/>
              <a:t>Thank</a:t>
            </a:r>
            <a:r>
              <a:rPr lang="nl-BE" sz="4000" dirty="0"/>
              <a:t> </a:t>
            </a:r>
            <a:r>
              <a:rPr lang="nl-BE" sz="4000" dirty="0" err="1"/>
              <a:t>you</a:t>
            </a:r>
            <a:r>
              <a:rPr lang="nl-BE" sz="4000" dirty="0"/>
              <a:t>!</a:t>
            </a:r>
            <a:br>
              <a:rPr lang="nl-BE" sz="4000" dirty="0"/>
            </a:br>
            <a:br>
              <a:rPr lang="nl-BE" sz="2000" dirty="0"/>
            </a:br>
            <a:br>
              <a:rPr lang="nl-BE" sz="4000" dirty="0"/>
            </a:br>
            <a:endParaRPr lang="fr-FR" dirty="0"/>
          </a:p>
        </p:txBody>
      </p:sp>
    </p:spTree>
    <p:extLst>
      <p:ext uri="{BB962C8B-B14F-4D97-AF65-F5344CB8AC3E}">
        <p14:creationId xmlns:p14="http://schemas.microsoft.com/office/powerpoint/2010/main" val="2185474740"/>
      </p:ext>
    </p:extLst>
  </p:cSld>
  <p:clrMapOvr>
    <a:masterClrMapping/>
  </p:clrMapOvr>
</p:sld>
</file>

<file path=ppt/theme/theme1.xml><?xml version="1.0" encoding="utf-8"?>
<a:theme xmlns:a="http://schemas.openxmlformats.org/drawingml/2006/main" name="UNA Presentation">
  <a:themeElements>
    <a:clrScheme name="UNA Colours">
      <a:dk1>
        <a:srgbClr val="000000"/>
      </a:dk1>
      <a:lt1>
        <a:srgbClr val="FFFFFF"/>
      </a:lt1>
      <a:dk2>
        <a:srgbClr val="000000"/>
      </a:dk2>
      <a:lt2>
        <a:srgbClr val="C8C8C8"/>
      </a:lt2>
      <a:accent1>
        <a:srgbClr val="FF7246"/>
      </a:accent1>
      <a:accent2>
        <a:srgbClr val="A96900"/>
      </a:accent2>
      <a:accent3>
        <a:srgbClr val="E7A088"/>
      </a:accent3>
      <a:accent4>
        <a:srgbClr val="005A46"/>
      </a:accent4>
      <a:accent5>
        <a:srgbClr val="3B38EB"/>
      </a:accent5>
      <a:accent6>
        <a:srgbClr val="EDCCF7"/>
      </a:accent6>
      <a:hlink>
        <a:srgbClr val="000000"/>
      </a:hlink>
      <a:folHlink>
        <a:srgbClr val="000000"/>
      </a:folHlink>
    </a:clrScheme>
    <a:fontScheme name="Georgia Arial">
      <a:majorFont>
        <a:latin typeface="Georg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sz="1200" dirty="0"/>
        </a:defPPr>
      </a:lstStyle>
    </a:txDef>
  </a:objectDefaults>
  <a:extraClrSchemeLst/>
  <a:extLst>
    <a:ext uri="{05A4C25C-085E-4340-85A3-A5531E510DB2}">
      <thm15:themeFamily xmlns:thm15="http://schemas.microsoft.com/office/thememl/2012/main" name="UNA_Presentation_Georgia_Arial_v1" id="{5B2D0A11-976D-A446-99B8-1C88D23FADAF}" vid="{A76391CC-091F-9E44-AA5E-1DB38D813DCD}"/>
    </a:ext>
  </a:extLst>
</a:theme>
</file>

<file path=ppt/theme/theme2.xml><?xml version="1.0" encoding="utf-8"?>
<a:theme xmlns:a="http://schemas.openxmlformats.org/drawingml/2006/main" name="UNA Covers">
  <a:themeElements>
    <a:clrScheme name="UNA Colours">
      <a:dk1>
        <a:srgbClr val="000000"/>
      </a:dk1>
      <a:lt1>
        <a:srgbClr val="FFFFFF"/>
      </a:lt1>
      <a:dk2>
        <a:srgbClr val="000000"/>
      </a:dk2>
      <a:lt2>
        <a:srgbClr val="C8C8C8"/>
      </a:lt2>
      <a:accent1>
        <a:srgbClr val="FF7246"/>
      </a:accent1>
      <a:accent2>
        <a:srgbClr val="A96900"/>
      </a:accent2>
      <a:accent3>
        <a:srgbClr val="E7A088"/>
      </a:accent3>
      <a:accent4>
        <a:srgbClr val="005A46"/>
      </a:accent4>
      <a:accent5>
        <a:srgbClr val="3B38EB"/>
      </a:accent5>
      <a:accent6>
        <a:srgbClr val="EDCCF7"/>
      </a:accent6>
      <a:hlink>
        <a:srgbClr val="000000"/>
      </a:hlink>
      <a:folHlink>
        <a:srgbClr val="000000"/>
      </a:folHlink>
    </a:clrScheme>
    <a:fontScheme name="Georgia Arial">
      <a:majorFont>
        <a:latin typeface="Georg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spAutoFit/>
      </a:bodyPr>
      <a:lstStyle>
        <a:defPPr algn="l">
          <a:defRPr sz="1200" dirty="0"/>
        </a:defPPr>
      </a:lstStyle>
    </a:txDef>
  </a:objectDefaults>
  <a:extraClrSchemeLst/>
  <a:extLst>
    <a:ext uri="{05A4C25C-085E-4340-85A3-A5531E510DB2}">
      <thm15:themeFamily xmlns:thm15="http://schemas.microsoft.com/office/thememl/2012/main" name="UNA_Presentation_Georgia_Arial_v1" id="{5B2D0A11-976D-A446-99B8-1C88D23FADAF}" vid="{BA0B7AD3-86C5-CF4C-AB13-644535A2894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9BC3A579B70DA41B53F481FA7998B52" ma:contentTypeVersion="12" ma:contentTypeDescription="Een nieuw document maken." ma:contentTypeScope="" ma:versionID="33f72425d852c0ae1445aacb38c58c58">
  <xsd:schema xmlns:xsd="http://www.w3.org/2001/XMLSchema" xmlns:xs="http://www.w3.org/2001/XMLSchema" xmlns:p="http://schemas.microsoft.com/office/2006/metadata/properties" xmlns:ns2="d415edbc-c39d-4644-9b6e-e3b2f4e2acc3" xmlns:ns3="6b2120f4-6559-4150-a997-a873848c2eaf" targetNamespace="http://schemas.microsoft.com/office/2006/metadata/properties" ma:root="true" ma:fieldsID="6b24361294bfe62ce627dc5881c9feb8" ns2:_="" ns3:_="">
    <xsd:import namespace="d415edbc-c39d-4644-9b6e-e3b2f4e2acc3"/>
    <xsd:import namespace="6b2120f4-6559-4150-a997-a873848c2ea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15edbc-c39d-4644-9b6e-e3b2f4e2ac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b2120f4-6559-4150-a997-a873848c2eaf" elementFormDefault="qualified">
    <xsd:import namespace="http://schemas.microsoft.com/office/2006/documentManagement/types"/>
    <xsd:import namespace="http://schemas.microsoft.com/office/infopath/2007/PartnerControls"/>
    <xsd:element name="SharedWithUsers" ma:index="1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Gedeeld met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C042985-0949-4BB0-9BC6-EB3CBDABE87B}">
  <ds:schemaRefs>
    <ds:schemaRef ds:uri="http://schemas.microsoft.com/sharepoint/v3/contenttype/forms"/>
  </ds:schemaRefs>
</ds:datastoreItem>
</file>

<file path=customXml/itemProps2.xml><?xml version="1.0" encoding="utf-8"?>
<ds:datastoreItem xmlns:ds="http://schemas.openxmlformats.org/officeDocument/2006/customXml" ds:itemID="{90FDCAFE-3EF4-46E7-8955-EF7923316AA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15edbc-c39d-4644-9b6e-e3b2f4e2acc3"/>
    <ds:schemaRef ds:uri="6b2120f4-6559-4150-a997-a873848c2e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9C077E8-3154-4CC6-AAD1-53D4006E6A83}">
  <ds:schemaRefs>
    <ds:schemaRef ds:uri="http://www.w3.org/XML/1998/namespace"/>
    <ds:schemaRef ds:uri="http://schemas.microsoft.com/office/infopath/2007/PartnerControls"/>
    <ds:schemaRef ds:uri="http://purl.org/dc/dcmitype/"/>
    <ds:schemaRef ds:uri="http://schemas.openxmlformats.org/package/2006/metadata/core-properties"/>
    <ds:schemaRef ds:uri="http://purl.org/dc/elements/1.1/"/>
    <ds:schemaRef ds:uri="http://schemas.microsoft.com/office/2006/documentManagement/types"/>
    <ds:schemaRef ds:uri="6b2120f4-6559-4150-a997-a873848c2eaf"/>
    <ds:schemaRef ds:uri="http://schemas.microsoft.com/office/2006/metadata/properties"/>
    <ds:schemaRef ds:uri="d415edbc-c39d-4644-9b6e-e3b2f4e2acc3"/>
    <ds:schemaRef ds:uri="http://purl.org/dc/terms/"/>
  </ds:schemaRefs>
</ds:datastoreItem>
</file>

<file path=docProps/app.xml><?xml version="1.0" encoding="utf-8"?>
<Properties xmlns="http://schemas.openxmlformats.org/officeDocument/2006/extended-properties" xmlns:vt="http://schemas.openxmlformats.org/officeDocument/2006/docPropsVTypes">
  <Template>UNA_Presentation_Georgia_Arial_v1</Template>
  <TotalTime>0</TotalTime>
  <Words>1513</Words>
  <Application>Microsoft Office PowerPoint</Application>
  <PresentationFormat>Affichage à l'écran (16:9)</PresentationFormat>
  <Paragraphs>192</Paragraphs>
  <Slides>14</Slides>
  <Notes>7</Notes>
  <HiddenSlides>0</HiddenSlides>
  <MMClips>0</MMClips>
  <ScaleCrop>false</ScaleCrop>
  <HeadingPairs>
    <vt:vector size="6" baseType="variant">
      <vt:variant>
        <vt:lpstr>Polices utilisées</vt:lpstr>
      </vt:variant>
      <vt:variant>
        <vt:i4>5</vt:i4>
      </vt:variant>
      <vt:variant>
        <vt:lpstr>Thème</vt:lpstr>
      </vt:variant>
      <vt:variant>
        <vt:i4>2</vt:i4>
      </vt:variant>
      <vt:variant>
        <vt:lpstr>Titres des diapositives</vt:lpstr>
      </vt:variant>
      <vt:variant>
        <vt:i4>14</vt:i4>
      </vt:variant>
    </vt:vector>
  </HeadingPairs>
  <TitlesOfParts>
    <vt:vector size="21" baseType="lpstr">
      <vt:lpstr>Arial</vt:lpstr>
      <vt:lpstr>Calibri</vt:lpstr>
      <vt:lpstr>Georgia</vt:lpstr>
      <vt:lpstr>System Font Regular</vt:lpstr>
      <vt:lpstr>Times New Roman</vt:lpstr>
      <vt:lpstr>UNA Presentation</vt:lpstr>
      <vt:lpstr>UNA Covers</vt:lpstr>
      <vt:lpstr>Présentation PowerPoint</vt:lpstr>
      <vt:lpstr>Self-Steering Committee for CH. Chair : Paris 1 Panthéon-Sorbonne</vt:lpstr>
      <vt:lpstr>4 ‘Joint Innovative Formats’ (JIFs) for mobility and education (1Europe)</vt:lpstr>
      <vt:lpstr>Joint / Double PhD</vt:lpstr>
      <vt:lpstr>Présentation PowerPoint</vt:lpstr>
      <vt:lpstr>Présentation PowerPoint</vt:lpstr>
      <vt:lpstr>Framework of the study programme</vt:lpstr>
      <vt:lpstr>Présentation PowerPoint</vt:lpstr>
      <vt:lpstr>Una-Her-Doc Ecosystem</vt:lpstr>
      <vt:lpstr>Common materials (created by 8 universities)</vt:lpstr>
      <vt:lpstr>Présentation PowerPoint</vt:lpstr>
      <vt:lpstr>Language policy</vt:lpstr>
      <vt:lpstr>Development of interdisciplinary transnational research teams - TRT</vt:lpstr>
      <vt:lpstr>Thank you!   </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Inga Odenthal</dc:creator>
  <dc:description>UNA Europe Presentation - version 1 - april 2020
Design: Base Design
Template: Ton Persoon</dc:description>
  <cp:lastModifiedBy>Maria Gravari-Barbas</cp:lastModifiedBy>
  <cp:revision>167</cp:revision>
  <cp:lastPrinted>2021-04-22T07:00:18Z</cp:lastPrinted>
  <dcterms:created xsi:type="dcterms:W3CDTF">2020-05-18T19:19:18Z</dcterms:created>
  <dcterms:modified xsi:type="dcterms:W3CDTF">2021-04-26T17:12:52Z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0x010100B9BC3A579B70DA41B53F481FA7998B52</vt:lpwstr>
  </property>
</Properties>
</file>